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4" r:id="rId1"/>
    <p:sldMasterId id="2147483732" r:id="rId2"/>
  </p:sldMasterIdLst>
  <p:notesMasterIdLst>
    <p:notesMasterId r:id="rId21"/>
  </p:notesMasterIdLst>
  <p:sldIdLst>
    <p:sldId id="256" r:id="rId3"/>
    <p:sldId id="281" r:id="rId4"/>
    <p:sldId id="267" r:id="rId5"/>
    <p:sldId id="265" r:id="rId6"/>
    <p:sldId id="268" r:id="rId7"/>
    <p:sldId id="279" r:id="rId8"/>
    <p:sldId id="276" r:id="rId9"/>
    <p:sldId id="259" r:id="rId10"/>
    <p:sldId id="277" r:id="rId11"/>
    <p:sldId id="278" r:id="rId12"/>
    <p:sldId id="260" r:id="rId13"/>
    <p:sldId id="263" r:id="rId14"/>
    <p:sldId id="282" r:id="rId15"/>
    <p:sldId id="261" r:id="rId16"/>
    <p:sldId id="283" r:id="rId17"/>
    <p:sldId id="262" r:id="rId18"/>
    <p:sldId id="264" r:id="rId19"/>
    <p:sldId id="266"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FB178B51-FDD4-47AC-8092-3ECC424E4F84}">
          <p14:sldIdLst>
            <p14:sldId id="256"/>
          </p14:sldIdLst>
        </p14:section>
        <p14:section name="Summary Section" id="{478746BA-587A-4A3C-A012-625B33D701B4}">
          <p14:sldIdLst>
            <p14:sldId id="281"/>
          </p14:sldIdLst>
        </p14:section>
        <p14:section name="Motivation" id="{080939C9-1DFC-4BE2-8690-46EB1CF5933D}">
          <p14:sldIdLst>
            <p14:sldId id="267"/>
            <p14:sldId id="265"/>
          </p14:sldIdLst>
        </p14:section>
        <p14:section name="Aims and Objectives" id="{B7AE289F-A67B-4D68-94CC-44ADCEEA4421}">
          <p14:sldIdLst>
            <p14:sldId id="268"/>
            <p14:sldId id="279"/>
          </p14:sldIdLst>
        </p14:section>
        <p14:section name="Design" id="{AABCCF65-9989-4ECB-A634-B228E32BA651}">
          <p14:sldIdLst>
            <p14:sldId id="276"/>
            <p14:sldId id="259"/>
          </p14:sldIdLst>
        </p14:section>
        <p14:section name="Implementation" id="{68684CE8-EFFB-4DCF-8200-BD7B6190BF22}">
          <p14:sldIdLst>
            <p14:sldId id="277"/>
            <p14:sldId id="278"/>
            <p14:sldId id="260"/>
          </p14:sldIdLst>
        </p14:section>
        <p14:section name="Prototype vs Proposition" id="{4226A1C3-6D3D-481E-AF45-AE8C23B00432}">
          <p14:sldIdLst>
            <p14:sldId id="263"/>
            <p14:sldId id="282"/>
          </p14:sldIdLst>
        </p14:section>
        <p14:section name="Future Improvements" id="{D019D38E-802E-48CF-9670-D02B87B737C7}">
          <p14:sldIdLst>
            <p14:sldId id="261"/>
            <p14:sldId id="283"/>
          </p14:sldIdLst>
        </p14:section>
        <p14:section name="Conclusion" id="{829ACC8F-9017-41C6-BD32-1D1FB392FCD2}">
          <p14:sldIdLst>
            <p14:sldId id="262"/>
          </p14:sldIdLst>
        </p14:section>
        <p14:section name="End" id="{C6CD8ECE-7D70-426C-B606-CE7A04481E29}">
          <p14:sldIdLst>
            <p14:sldId id="264"/>
          </p14:sldIdLst>
        </p14:section>
        <p14:section name="References" id="{F8202740-1225-4A70-BAE9-17946E06CF2A}">
          <p14:sldIdLst>
            <p14:sldId id="266"/>
          </p14:sldIdLst>
        </p14:section>
      </p14:sectionLst>
    </p:ext>
    <p:ext uri="{EFAFB233-063F-42B5-8137-9DF3F51BA10A}">
      <p15:sldGuideLst xmlns:p15="http://schemas.microsoft.com/office/powerpoint/2012/main">
        <p15:guide id="1" orient="horz" pos="2183"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FFFF"/>
    <a:srgbClr val="0000FF"/>
    <a:srgbClr val="FF0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238" autoAdjust="0"/>
    <p:restoredTop sz="77333" autoAdjust="0"/>
  </p:normalViewPr>
  <p:slideViewPr>
    <p:cSldViewPr snapToGrid="0">
      <p:cViewPr varScale="1">
        <p:scale>
          <a:sx n="59" d="100"/>
          <a:sy n="59" d="100"/>
        </p:scale>
        <p:origin x="62" y="72"/>
      </p:cViewPr>
      <p:guideLst>
        <p:guide orient="horz" pos="2183"/>
        <p:guide pos="3840"/>
      </p:guideLst>
    </p:cSldViewPr>
  </p:slideViewPr>
  <p:outlineViewPr>
    <p:cViewPr>
      <p:scale>
        <a:sx n="33" d="100"/>
        <a:sy n="33" d="100"/>
      </p:scale>
      <p:origin x="0" y="-2100"/>
    </p:cViewPr>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 Type="http://schemas.openxmlformats.org/officeDocument/2006/relationships/slide" Target="slides/slide1.xml"/><Relationship Id="rId21" Type="http://schemas.openxmlformats.org/officeDocument/2006/relationships/notesMaster" Target="notesMasters/notes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6F95AC4-0DBB-4613-8FA2-26F1F1477346}" type="datetimeFigureOut">
              <a:rPr lang="en-GB" smtClean="0"/>
              <a:t>26/04/2019</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CEE9C34-6411-48EC-B597-5A48DBE8824D}" type="slidenum">
              <a:rPr lang="en-GB" smtClean="0"/>
              <a:t>‹#›</a:t>
            </a:fld>
            <a:endParaRPr lang="en-GB"/>
          </a:p>
        </p:txBody>
      </p:sp>
    </p:spTree>
    <p:extLst>
      <p:ext uri="{BB962C8B-B14F-4D97-AF65-F5344CB8AC3E}">
        <p14:creationId xmlns:p14="http://schemas.microsoft.com/office/powerpoint/2010/main" val="11768495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CEE9C34-6411-48EC-B597-5A48DBE8824D}" type="slidenum">
              <a:rPr lang="en-GB" smtClean="0"/>
              <a:t>2</a:t>
            </a:fld>
            <a:endParaRPr lang="en-GB"/>
          </a:p>
        </p:txBody>
      </p:sp>
    </p:spTree>
    <p:extLst>
      <p:ext uri="{BB962C8B-B14F-4D97-AF65-F5344CB8AC3E}">
        <p14:creationId xmlns:p14="http://schemas.microsoft.com/office/powerpoint/2010/main" val="11444809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survey vehicle built as part of this project is a </a:t>
            </a:r>
            <a:r>
              <a:rPr lang="en-GB" b="0" dirty="0"/>
              <a:t>prototype</a:t>
            </a:r>
            <a:r>
              <a:rPr lang="en-GB" dirty="0"/>
              <a:t> design with numerous</a:t>
            </a:r>
          </a:p>
          <a:p>
            <a:r>
              <a:rPr lang="en-GB" dirty="0"/>
              <a:t>areas that can be improved. Overall, the prototype build of the survey vehicle has met</a:t>
            </a:r>
          </a:p>
          <a:p>
            <a:r>
              <a:rPr lang="en-GB" dirty="0"/>
              <a:t>most of the objectives and requirements</a:t>
            </a:r>
          </a:p>
        </p:txBody>
      </p:sp>
      <p:sp>
        <p:nvSpPr>
          <p:cNvPr id="4" name="Slide Number Placeholder 3"/>
          <p:cNvSpPr>
            <a:spLocks noGrp="1"/>
          </p:cNvSpPr>
          <p:nvPr>
            <p:ph type="sldNum" sz="quarter" idx="5"/>
          </p:nvPr>
        </p:nvSpPr>
        <p:spPr/>
        <p:txBody>
          <a:bodyPr/>
          <a:lstStyle/>
          <a:p>
            <a:fld id="{9CEE9C34-6411-48EC-B597-5A48DBE8824D}" type="slidenum">
              <a:rPr lang="en-GB" smtClean="0"/>
              <a:t>12</a:t>
            </a:fld>
            <a:endParaRPr lang="en-GB"/>
          </a:p>
        </p:txBody>
      </p:sp>
    </p:spTree>
    <p:extLst>
      <p:ext uri="{BB962C8B-B14F-4D97-AF65-F5344CB8AC3E}">
        <p14:creationId xmlns:p14="http://schemas.microsoft.com/office/powerpoint/2010/main" val="38980990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arenR"/>
            </a:pPr>
            <a:r>
              <a:rPr lang="en-GB" dirty="0"/>
              <a:t>Low-cost - The vehicle was built using low-cost components that can perform the task required.</a:t>
            </a:r>
          </a:p>
          <a:p>
            <a:pPr marL="228600" indent="-228600">
              <a:buAutoNum type="arabicParenR"/>
            </a:pPr>
            <a:r>
              <a:rPr lang="en-GB" dirty="0"/>
              <a:t>Efficient Program – written in assembly language, talking directly to CPU.</a:t>
            </a:r>
          </a:p>
          <a:p>
            <a:pPr marL="228600" indent="-228600">
              <a:buAutoNum type="arabicParenR"/>
            </a:pPr>
            <a:r>
              <a:rPr lang="en-GB" dirty="0"/>
              <a:t>Precision – stepper motors, can move precisely, The vehicle is capable of 45° and 90° turns in both directions.</a:t>
            </a:r>
          </a:p>
          <a:p>
            <a:pPr marL="228600" indent="-228600">
              <a:buAutoNum type="arabicParenR"/>
            </a:pPr>
            <a:r>
              <a:rPr lang="en-GB" dirty="0"/>
              <a:t>Mapping - A mechanism for location awareness is written as part of the program. The vehicle can keep track of its location relative to the initial starting point. Also has an algorithm for orientation.</a:t>
            </a:r>
          </a:p>
          <a:p>
            <a:pPr marL="228600" indent="-228600">
              <a:buAutoNum type="arabicParenR"/>
            </a:pPr>
            <a:r>
              <a:rPr lang="en-GB" dirty="0"/>
              <a:t>Autonomous - The survey vehicle can follow a pre-programmed path, user programs the path to follow, vehicle then follows without any interruptions.</a:t>
            </a:r>
          </a:p>
          <a:p>
            <a:pPr marL="228600" indent="-228600">
              <a:buAutoNum type="arabicParenR"/>
            </a:pPr>
            <a:r>
              <a:rPr lang="en-GB" dirty="0"/>
              <a:t>Sensing - The survey vehicle has an array of infrared LEDs and sensors, which are used to detect objects. The prototype build of the vehicle can differentiate a simple contrast in colours of black and white, where a black item is detected as an object.</a:t>
            </a:r>
          </a:p>
          <a:p>
            <a:pPr marL="228600" indent="-228600">
              <a:buAutoNum type="arabicParenR"/>
            </a:pPr>
            <a:r>
              <a:rPr lang="en-GB" dirty="0"/>
              <a:t>Power efficient – uses about 2.5W when in full operation, when idle only a few mA. Runs off battery power, 2000mAh, size and capacity of most modern phones, can run for about 4hrs in full operation, or about 3 month in idle.</a:t>
            </a:r>
          </a:p>
          <a:p>
            <a:pPr marL="228600" indent="-228600">
              <a:buAutoNum type="arabicParenR"/>
            </a:pPr>
            <a:r>
              <a:rPr lang="en-GB" dirty="0"/>
              <a:t>Connectivity – Bluetooth, serial, 9600 baud rate, vehicle controlled via simple commands sent over Bluetooth, vehicle outputs status to connected device, can be swapped for wired USB, or </a:t>
            </a:r>
            <a:r>
              <a:rPr lang="en-GB" dirty="0" err="1"/>
              <a:t>WiFi</a:t>
            </a:r>
            <a:r>
              <a:rPr lang="en-GB" dirty="0"/>
              <a:t>.</a:t>
            </a:r>
          </a:p>
          <a:p>
            <a:pPr marL="228600" indent="-228600">
              <a:buAutoNum type="arabicParenR"/>
            </a:pPr>
            <a:r>
              <a:rPr lang="en-GB" dirty="0"/>
              <a:t>Missing features – does not return to start by self, no backwards movement or 180 degree turn, no OLED display, no path correction mechanism, doesn’t check for overlap in scanning.</a:t>
            </a:r>
          </a:p>
        </p:txBody>
      </p:sp>
      <p:sp>
        <p:nvSpPr>
          <p:cNvPr id="4" name="Slide Number Placeholder 3"/>
          <p:cNvSpPr>
            <a:spLocks noGrp="1"/>
          </p:cNvSpPr>
          <p:nvPr>
            <p:ph type="sldNum" sz="quarter" idx="5"/>
          </p:nvPr>
        </p:nvSpPr>
        <p:spPr/>
        <p:txBody>
          <a:bodyPr/>
          <a:lstStyle/>
          <a:p>
            <a:fld id="{9CEE9C34-6411-48EC-B597-5A48DBE8824D}" type="slidenum">
              <a:rPr lang="en-GB" smtClean="0"/>
              <a:t>13</a:t>
            </a:fld>
            <a:endParaRPr lang="en-GB"/>
          </a:p>
        </p:txBody>
      </p:sp>
    </p:spTree>
    <p:extLst>
      <p:ext uri="{BB962C8B-B14F-4D97-AF65-F5344CB8AC3E}">
        <p14:creationId xmlns:p14="http://schemas.microsoft.com/office/powerpoint/2010/main" val="37509263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Missing features leads to future improvements, upgrade of features and programs.</a:t>
            </a:r>
          </a:p>
        </p:txBody>
      </p:sp>
      <p:sp>
        <p:nvSpPr>
          <p:cNvPr id="4" name="Slide Number Placeholder 3"/>
          <p:cNvSpPr>
            <a:spLocks noGrp="1"/>
          </p:cNvSpPr>
          <p:nvPr>
            <p:ph type="sldNum" sz="quarter" idx="5"/>
          </p:nvPr>
        </p:nvSpPr>
        <p:spPr/>
        <p:txBody>
          <a:bodyPr/>
          <a:lstStyle/>
          <a:p>
            <a:fld id="{9CEE9C34-6411-48EC-B597-5A48DBE8824D}" type="slidenum">
              <a:rPr lang="en-GB" smtClean="0"/>
              <a:t>14</a:t>
            </a:fld>
            <a:endParaRPr lang="en-GB"/>
          </a:p>
        </p:txBody>
      </p:sp>
    </p:spTree>
    <p:extLst>
      <p:ext uri="{BB962C8B-B14F-4D97-AF65-F5344CB8AC3E}">
        <p14:creationId xmlns:p14="http://schemas.microsoft.com/office/powerpoint/2010/main" val="33875622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arenR"/>
            </a:pPr>
            <a:r>
              <a:rPr lang="en-GB" dirty="0"/>
              <a:t>Cleaner design – PCBs, CAD/CAM for design and manufacture.</a:t>
            </a:r>
          </a:p>
          <a:p>
            <a:pPr marL="228600" indent="-228600">
              <a:buAutoNum type="arabicParenR"/>
            </a:pPr>
            <a:r>
              <a:rPr lang="en-GB" dirty="0"/>
              <a:t>Alternative design – aerial drone, hovercraft, submarine, plane.</a:t>
            </a:r>
          </a:p>
          <a:p>
            <a:pPr marL="228600" indent="-228600">
              <a:buAutoNum type="arabicParenR"/>
            </a:pPr>
            <a:r>
              <a:rPr lang="en-GB" dirty="0"/>
              <a:t>Improved components – different motors for faster movement, suspensions for all terrain, different and more sensors for improved terrain surveying, compass for orientation and path correction, RADAR (radio waves) or LIDAR (laser light) to scan area, GPS, ultrasound for underwater, camera to differentiate objects, gas and temperature sensors, etc.. </a:t>
            </a:r>
          </a:p>
          <a:p>
            <a:pPr marL="228600" indent="-228600">
              <a:buAutoNum type="arabicParenR"/>
            </a:pPr>
            <a:r>
              <a:rPr lang="en-GB" dirty="0"/>
              <a:t>Program Update – refined algorithms, additional movement commands, improved object mapping, efficient scanning with no overlaps, return to starting position.</a:t>
            </a:r>
          </a:p>
          <a:p>
            <a:pPr marL="228600" indent="-228600">
              <a:buAutoNum type="arabicParenR"/>
            </a:pPr>
            <a:r>
              <a:rPr lang="en-GB" dirty="0"/>
              <a:t>Stand-alone application – desktop, mobile, or web-app, simper interface with vehicle, graphic interface, seamless experience, store journey logs, real-time mapping, </a:t>
            </a:r>
          </a:p>
        </p:txBody>
      </p:sp>
      <p:sp>
        <p:nvSpPr>
          <p:cNvPr id="4" name="Slide Number Placeholder 3"/>
          <p:cNvSpPr>
            <a:spLocks noGrp="1"/>
          </p:cNvSpPr>
          <p:nvPr>
            <p:ph type="sldNum" sz="quarter" idx="5"/>
          </p:nvPr>
        </p:nvSpPr>
        <p:spPr/>
        <p:txBody>
          <a:bodyPr/>
          <a:lstStyle/>
          <a:p>
            <a:fld id="{9CEE9C34-6411-48EC-B597-5A48DBE8824D}" type="slidenum">
              <a:rPr lang="en-GB" smtClean="0"/>
              <a:t>15</a:t>
            </a:fld>
            <a:endParaRPr lang="en-GB"/>
          </a:p>
        </p:txBody>
      </p:sp>
    </p:spTree>
    <p:extLst>
      <p:ext uri="{BB962C8B-B14F-4D97-AF65-F5344CB8AC3E}">
        <p14:creationId xmlns:p14="http://schemas.microsoft.com/office/powerpoint/2010/main" val="42531139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arenR"/>
            </a:pPr>
            <a:r>
              <a:rPr lang="en-GB" dirty="0"/>
              <a:t>A small car was built to roam and survey the terrain. Implemented a low-cost design, efficient program, low power.</a:t>
            </a:r>
          </a:p>
          <a:p>
            <a:pPr marL="228600" indent="-228600">
              <a:buAutoNum type="arabicParenR"/>
            </a:pPr>
            <a:r>
              <a:rPr lang="en-GB" dirty="0"/>
              <a:t>The project was mostly successful, with some minor flaws outlined. Areas of upgradeability and improvement were mentioned.</a:t>
            </a:r>
          </a:p>
          <a:p>
            <a:pPr marL="228600" indent="-228600">
              <a:buAutoNum type="arabicParenR"/>
            </a:pPr>
            <a:r>
              <a:rPr lang="en-GB" dirty="0"/>
              <a:t>The design methodology and algorithms implemented can be applied to similar projects, where another form of vehicle is to be designed to survey different features of the terrain, using a variety of sensors.</a:t>
            </a:r>
          </a:p>
        </p:txBody>
      </p:sp>
      <p:sp>
        <p:nvSpPr>
          <p:cNvPr id="4" name="Slide Number Placeholder 3"/>
          <p:cNvSpPr>
            <a:spLocks noGrp="1"/>
          </p:cNvSpPr>
          <p:nvPr>
            <p:ph type="sldNum" sz="quarter" idx="5"/>
          </p:nvPr>
        </p:nvSpPr>
        <p:spPr/>
        <p:txBody>
          <a:bodyPr/>
          <a:lstStyle/>
          <a:p>
            <a:fld id="{9CEE9C34-6411-48EC-B597-5A48DBE8824D}" type="slidenum">
              <a:rPr lang="en-GB" smtClean="0"/>
              <a:t>16</a:t>
            </a:fld>
            <a:endParaRPr lang="en-GB"/>
          </a:p>
        </p:txBody>
      </p:sp>
    </p:spTree>
    <p:extLst>
      <p:ext uri="{BB962C8B-B14F-4D97-AF65-F5344CB8AC3E}">
        <p14:creationId xmlns:p14="http://schemas.microsoft.com/office/powerpoint/2010/main" val="40692821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CEE9C34-6411-48EC-B597-5A48DBE8824D}" type="slidenum">
              <a:rPr lang="en-GB" smtClean="0"/>
              <a:t>17</a:t>
            </a:fld>
            <a:endParaRPr lang="en-GB"/>
          </a:p>
        </p:txBody>
      </p:sp>
    </p:spTree>
    <p:extLst>
      <p:ext uri="{BB962C8B-B14F-4D97-AF65-F5344CB8AC3E}">
        <p14:creationId xmlns:p14="http://schemas.microsoft.com/office/powerpoint/2010/main" val="38035956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Current methods: large, expensive, require trained personnel, permission to operate drone in area, short flight time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 main motive behind this project is to design and build a small, cost-effective survey vehicle, of which the features can be manipulated and applied in a wide variety of fields.</a:t>
            </a:r>
          </a:p>
        </p:txBody>
      </p:sp>
      <p:sp>
        <p:nvSpPr>
          <p:cNvPr id="4" name="Slide Number Placeholder 3"/>
          <p:cNvSpPr>
            <a:spLocks noGrp="1"/>
          </p:cNvSpPr>
          <p:nvPr>
            <p:ph type="sldNum" sz="quarter" idx="5"/>
          </p:nvPr>
        </p:nvSpPr>
        <p:spPr/>
        <p:txBody>
          <a:bodyPr/>
          <a:lstStyle/>
          <a:p>
            <a:fld id="{9CEE9C34-6411-48EC-B597-5A48DBE8824D}" type="slidenum">
              <a:rPr lang="en-GB" smtClean="0"/>
              <a:t>4</a:t>
            </a:fld>
            <a:endParaRPr lang="en-GB"/>
          </a:p>
        </p:txBody>
      </p:sp>
    </p:spTree>
    <p:extLst>
      <p:ext uri="{BB962C8B-B14F-4D97-AF65-F5344CB8AC3E}">
        <p14:creationId xmlns:p14="http://schemas.microsoft.com/office/powerpoint/2010/main" val="34315334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u="none" dirty="0"/>
              <a:t>design and develop a </a:t>
            </a:r>
            <a:r>
              <a:rPr lang="en-GB" dirty="0"/>
              <a:t>small, cost-effective roaming vehicle that can survey an area of terrain, of which the features algorithms can be manipulated and applied in a wide variety of fields</a:t>
            </a:r>
          </a:p>
        </p:txBody>
      </p:sp>
      <p:sp>
        <p:nvSpPr>
          <p:cNvPr id="4" name="Slide Number Placeholder 3"/>
          <p:cNvSpPr>
            <a:spLocks noGrp="1"/>
          </p:cNvSpPr>
          <p:nvPr>
            <p:ph type="sldNum" sz="quarter" idx="5"/>
          </p:nvPr>
        </p:nvSpPr>
        <p:spPr/>
        <p:txBody>
          <a:bodyPr/>
          <a:lstStyle/>
          <a:p>
            <a:fld id="{9CEE9C34-6411-48EC-B597-5A48DBE8824D}" type="slidenum">
              <a:rPr lang="en-GB" smtClean="0"/>
              <a:t>5</a:t>
            </a:fld>
            <a:endParaRPr lang="en-GB"/>
          </a:p>
        </p:txBody>
      </p:sp>
    </p:spTree>
    <p:extLst>
      <p:ext uri="{BB962C8B-B14F-4D97-AF65-F5344CB8AC3E}">
        <p14:creationId xmlns:p14="http://schemas.microsoft.com/office/powerpoint/2010/main" val="26323771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Cost – low</a:t>
            </a:r>
            <a:r>
              <a:rPr lang="en-GB" dirty="0"/>
              <a:t>:</a:t>
            </a:r>
          </a:p>
          <a:p>
            <a:r>
              <a:rPr lang="en-GB" u="none" dirty="0"/>
              <a:t>• be mass manufactured quickly and inexpensively</a:t>
            </a:r>
          </a:p>
          <a:p>
            <a:r>
              <a:rPr lang="en-GB" b="1" dirty="0"/>
              <a:t>Efficiency – high</a:t>
            </a:r>
            <a:r>
              <a:rPr lang="en-GB" dirty="0"/>
              <a:t>:</a:t>
            </a:r>
          </a:p>
          <a:p>
            <a:r>
              <a:rPr lang="en-GB" u="none" dirty="0"/>
              <a:t>• efficient in surveying and mapping by not overlapping an already covered area</a:t>
            </a:r>
          </a:p>
          <a:p>
            <a:r>
              <a:rPr lang="en-GB" b="1" dirty="0"/>
              <a:t>Precision – moderate</a:t>
            </a:r>
            <a:r>
              <a:rPr lang="en-GB" dirty="0"/>
              <a:t>:</a:t>
            </a:r>
          </a:p>
          <a:p>
            <a:r>
              <a:rPr lang="en-GB" u="none" dirty="0"/>
              <a:t>• move with a precision of about ±20cm, </a:t>
            </a:r>
            <a:r>
              <a:rPr lang="en-GB" dirty="0"/>
              <a:t>The vehicle should be capable of </a:t>
            </a:r>
            <a:r>
              <a:rPr lang="en-GB" u="none" dirty="0"/>
              <a:t>45, 90, and 180 degree turns.</a:t>
            </a:r>
          </a:p>
          <a:p>
            <a:r>
              <a:rPr lang="en-GB" b="1" dirty="0"/>
              <a:t>Mapping/location awareness – return to start</a:t>
            </a:r>
            <a:r>
              <a:rPr lang="en-GB" dirty="0"/>
              <a:t>:</a:t>
            </a:r>
          </a:p>
          <a:p>
            <a:r>
              <a:rPr lang="en-GB" dirty="0"/>
              <a:t>• A mechanism for </a:t>
            </a:r>
            <a:r>
              <a:rPr lang="en-GB" u="none" dirty="0"/>
              <a:t>location awareness </a:t>
            </a:r>
            <a:r>
              <a:rPr lang="en-GB" dirty="0"/>
              <a:t>(and optionally orientation) needs to be included as well. </a:t>
            </a:r>
          </a:p>
          <a:p>
            <a:r>
              <a:rPr lang="en-GB" b="1" dirty="0"/>
              <a:t>Autonomous scanning</a:t>
            </a:r>
            <a:r>
              <a:rPr lang="en-GB" dirty="0"/>
              <a:t>:</a:t>
            </a:r>
          </a:p>
          <a:p>
            <a:r>
              <a:rPr lang="en-GB" dirty="0"/>
              <a:t>• f</a:t>
            </a:r>
            <a:r>
              <a:rPr lang="en-GB" u="none" dirty="0"/>
              <a:t>ollow a pre-programmed path and </a:t>
            </a:r>
            <a:r>
              <a:rPr lang="en-GB" dirty="0"/>
              <a:t>be able to </a:t>
            </a:r>
            <a:r>
              <a:rPr lang="en-GB" u="none" dirty="0"/>
              <a:t>autonomously scan an area </a:t>
            </a:r>
          </a:p>
          <a:p>
            <a:r>
              <a:rPr lang="en-GB" b="1" dirty="0"/>
              <a:t>Survey terrain – object detection</a:t>
            </a:r>
            <a:r>
              <a:rPr lang="en-GB" dirty="0"/>
              <a:t>:</a:t>
            </a:r>
          </a:p>
          <a:p>
            <a:r>
              <a:rPr lang="en-GB" dirty="0"/>
              <a:t>• The features which are surveyed will mainly include </a:t>
            </a:r>
            <a:r>
              <a:rPr lang="en-GB" u="none" dirty="0"/>
              <a:t>object detection </a:t>
            </a:r>
            <a:r>
              <a:rPr lang="en-GB" dirty="0"/>
              <a:t>and possibly others. The </a:t>
            </a:r>
            <a:r>
              <a:rPr lang="en-GB" u="none" dirty="0"/>
              <a:t>location of features will be mapped relative to the initial starting point </a:t>
            </a:r>
            <a:r>
              <a:rPr lang="en-GB" dirty="0"/>
              <a:t>rather than to a global positioning system reference.</a:t>
            </a:r>
          </a:p>
          <a:p>
            <a:r>
              <a:rPr lang="en-GB" b="1" dirty="0"/>
              <a:t>Battery power – long usage time</a:t>
            </a:r>
            <a:r>
              <a:rPr lang="en-GB" dirty="0"/>
              <a:t>:</a:t>
            </a:r>
          </a:p>
          <a:p>
            <a:r>
              <a:rPr lang="en-GB" dirty="0"/>
              <a:t>• The survey vehicle should also have </a:t>
            </a:r>
            <a:r>
              <a:rPr lang="en-GB" u="none" dirty="0"/>
              <a:t>efficient power management </a:t>
            </a:r>
            <a:r>
              <a:rPr lang="en-GB" dirty="0"/>
              <a:t>to allow for longer usage on </a:t>
            </a:r>
            <a:r>
              <a:rPr lang="en-GB" u="none" dirty="0"/>
              <a:t>battery power </a:t>
            </a:r>
            <a:r>
              <a:rPr lang="en-GB" dirty="0"/>
              <a:t>and </a:t>
            </a:r>
            <a:r>
              <a:rPr lang="en-GB" u="none" dirty="0"/>
              <a:t>reduce running costs</a:t>
            </a:r>
            <a:r>
              <a:rPr lang="en-GB" dirty="0"/>
              <a:t>. </a:t>
            </a:r>
          </a:p>
          <a:p>
            <a:r>
              <a:rPr lang="en-GB" b="1" dirty="0"/>
              <a:t>Communication – Bluetooth</a:t>
            </a:r>
            <a:r>
              <a:rPr lang="en-GB" dirty="0"/>
              <a:t>:</a:t>
            </a:r>
          </a:p>
          <a:p>
            <a:r>
              <a:rPr lang="en-GB" dirty="0"/>
              <a:t>• The system will </a:t>
            </a:r>
            <a:r>
              <a:rPr lang="en-GB" u="none" dirty="0"/>
              <a:t>receive movement instructions </a:t>
            </a:r>
            <a:r>
              <a:rPr lang="en-GB" dirty="0"/>
              <a:t>from another device </a:t>
            </a:r>
            <a:r>
              <a:rPr lang="en-GB" u="none" dirty="0"/>
              <a:t>via Bluetooth </a:t>
            </a:r>
            <a:r>
              <a:rPr lang="en-GB" dirty="0"/>
              <a:t>serial communication. It will also transmit mapped data over Bluetooth. </a:t>
            </a:r>
          </a:p>
          <a:p>
            <a:endParaRPr lang="en-GB" dirty="0"/>
          </a:p>
        </p:txBody>
      </p:sp>
      <p:sp>
        <p:nvSpPr>
          <p:cNvPr id="4" name="Slide Number Placeholder 3"/>
          <p:cNvSpPr>
            <a:spLocks noGrp="1"/>
          </p:cNvSpPr>
          <p:nvPr>
            <p:ph type="sldNum" sz="quarter" idx="5"/>
          </p:nvPr>
        </p:nvSpPr>
        <p:spPr/>
        <p:txBody>
          <a:bodyPr/>
          <a:lstStyle/>
          <a:p>
            <a:fld id="{9CEE9C34-6411-48EC-B597-5A48DBE8824D}" type="slidenum">
              <a:rPr lang="en-GB" smtClean="0"/>
              <a:t>6</a:t>
            </a:fld>
            <a:endParaRPr lang="en-GB"/>
          </a:p>
        </p:txBody>
      </p:sp>
    </p:spTree>
    <p:extLst>
      <p:ext uri="{BB962C8B-B14F-4D97-AF65-F5344CB8AC3E}">
        <p14:creationId xmlns:p14="http://schemas.microsoft.com/office/powerpoint/2010/main" val="30568553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Functional block diagram – showing interfacing between components and microcontroller</a:t>
            </a:r>
          </a:p>
        </p:txBody>
      </p:sp>
      <p:sp>
        <p:nvSpPr>
          <p:cNvPr id="4" name="Slide Number Placeholder 3"/>
          <p:cNvSpPr>
            <a:spLocks noGrp="1"/>
          </p:cNvSpPr>
          <p:nvPr>
            <p:ph type="sldNum" sz="quarter" idx="5"/>
          </p:nvPr>
        </p:nvSpPr>
        <p:spPr/>
        <p:txBody>
          <a:bodyPr/>
          <a:lstStyle/>
          <a:p>
            <a:fld id="{9CEE9C34-6411-48EC-B597-5A48DBE8824D}" type="slidenum">
              <a:rPr lang="en-GB" smtClean="0"/>
              <a:t>7</a:t>
            </a:fld>
            <a:endParaRPr lang="en-GB"/>
          </a:p>
        </p:txBody>
      </p:sp>
    </p:spTree>
    <p:extLst>
      <p:ext uri="{BB962C8B-B14F-4D97-AF65-F5344CB8AC3E}">
        <p14:creationId xmlns:p14="http://schemas.microsoft.com/office/powerpoint/2010/main" val="30172014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arenR"/>
            </a:pPr>
            <a:r>
              <a:rPr lang="en-GB" dirty="0"/>
              <a:t>8051 Microcontroller:</a:t>
            </a:r>
          </a:p>
          <a:p>
            <a:pPr marL="0" indent="0">
              <a:buNone/>
            </a:pPr>
            <a:r>
              <a:rPr lang="en-GB" dirty="0"/>
              <a:t>      • More IO, larger EEPROM, readily program in assembly – more efficient, talk directly to </a:t>
            </a:r>
            <a:r>
              <a:rPr lang="en-GB" dirty="0" err="1"/>
              <a:t>cpu</a:t>
            </a:r>
            <a:endParaRPr lang="en-GB" dirty="0"/>
          </a:p>
          <a:p>
            <a:pPr marL="228600" indent="-228600">
              <a:buAutoNum type="arabicParenR" startAt="3"/>
            </a:pPr>
            <a:r>
              <a:rPr lang="en-GB" dirty="0"/>
              <a:t>Stepper Motors -  precise movement</a:t>
            </a:r>
          </a:p>
          <a:p>
            <a:pPr marL="228600" indent="-228600">
              <a:buAutoNum type="arabicParenR" startAt="3"/>
            </a:pPr>
            <a:r>
              <a:rPr lang="en-GB" dirty="0"/>
              <a:t>Drivers (amplifiers input signal current)</a:t>
            </a:r>
          </a:p>
          <a:p>
            <a:pPr marL="228600" indent="-228600">
              <a:buAutoNum type="arabicParenR" startAt="3"/>
            </a:pPr>
            <a:r>
              <a:rPr lang="en-GB" dirty="0"/>
              <a:t>HC-05 Bluetooth - serial comms 9600 baud rate, can replace with USB wire, or Wi-Fi</a:t>
            </a:r>
          </a:p>
          <a:p>
            <a:pPr marL="228600" indent="-228600">
              <a:buAutoNum type="arabicParenR" startAt="3"/>
            </a:pPr>
            <a:r>
              <a:rPr lang="en-GB" dirty="0"/>
              <a:t>Infrared LEDs and Sensors – emit light in infrared spectrum, sensor voltage changes depending on amount of light received; receive light, high voltage</a:t>
            </a:r>
          </a:p>
          <a:p>
            <a:pPr marL="228600" indent="-228600">
              <a:buAutoNum type="arabicParenR" startAt="3"/>
            </a:pPr>
            <a:r>
              <a:rPr lang="en-GB" dirty="0"/>
              <a:t>ADC: differential comparator – compare sensor voltage to reference voltage</a:t>
            </a:r>
          </a:p>
        </p:txBody>
      </p:sp>
      <p:sp>
        <p:nvSpPr>
          <p:cNvPr id="4" name="Slide Number Placeholder 3"/>
          <p:cNvSpPr>
            <a:spLocks noGrp="1"/>
          </p:cNvSpPr>
          <p:nvPr>
            <p:ph type="sldNum" sz="quarter" idx="5"/>
          </p:nvPr>
        </p:nvSpPr>
        <p:spPr/>
        <p:txBody>
          <a:bodyPr/>
          <a:lstStyle/>
          <a:p>
            <a:fld id="{9CEE9C34-6411-48EC-B597-5A48DBE8824D}" type="slidenum">
              <a:rPr lang="en-GB" smtClean="0"/>
              <a:t>8</a:t>
            </a:fld>
            <a:endParaRPr lang="en-GB"/>
          </a:p>
        </p:txBody>
      </p:sp>
    </p:spTree>
    <p:extLst>
      <p:ext uri="{BB962C8B-B14F-4D97-AF65-F5344CB8AC3E}">
        <p14:creationId xmlns:p14="http://schemas.microsoft.com/office/powerpoint/2010/main" val="14561576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Prototype build of survey vehicle</a:t>
            </a:r>
          </a:p>
        </p:txBody>
      </p:sp>
      <p:sp>
        <p:nvSpPr>
          <p:cNvPr id="4" name="Slide Number Placeholder 3"/>
          <p:cNvSpPr>
            <a:spLocks noGrp="1"/>
          </p:cNvSpPr>
          <p:nvPr>
            <p:ph type="sldNum" sz="quarter" idx="5"/>
          </p:nvPr>
        </p:nvSpPr>
        <p:spPr/>
        <p:txBody>
          <a:bodyPr/>
          <a:lstStyle/>
          <a:p>
            <a:fld id="{9CEE9C34-6411-48EC-B597-5A48DBE8824D}" type="slidenum">
              <a:rPr lang="en-GB" smtClean="0"/>
              <a:t>9</a:t>
            </a:fld>
            <a:endParaRPr lang="en-GB"/>
          </a:p>
        </p:txBody>
      </p:sp>
    </p:spTree>
    <p:extLst>
      <p:ext uri="{BB962C8B-B14F-4D97-AF65-F5344CB8AC3E}">
        <p14:creationId xmlns:p14="http://schemas.microsoft.com/office/powerpoint/2010/main" val="18146912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Left pic, top view, motor wires not shown connected.</a:t>
            </a:r>
          </a:p>
          <a:p>
            <a:r>
              <a:rPr lang="en-GB" dirty="0"/>
              <a:t>Right pic, bottom view, IR and ADC; NAND logic gate added for single bit output, bit did not work. trimmer to adjust sensitivity of ADCs.</a:t>
            </a:r>
          </a:p>
        </p:txBody>
      </p:sp>
      <p:sp>
        <p:nvSpPr>
          <p:cNvPr id="4" name="Slide Number Placeholder 3"/>
          <p:cNvSpPr>
            <a:spLocks noGrp="1"/>
          </p:cNvSpPr>
          <p:nvPr>
            <p:ph type="sldNum" sz="quarter" idx="5"/>
          </p:nvPr>
        </p:nvSpPr>
        <p:spPr/>
        <p:txBody>
          <a:bodyPr/>
          <a:lstStyle/>
          <a:p>
            <a:fld id="{9CEE9C34-6411-48EC-B597-5A48DBE8824D}" type="slidenum">
              <a:rPr lang="en-GB" smtClean="0"/>
              <a:t>10</a:t>
            </a:fld>
            <a:endParaRPr lang="en-GB"/>
          </a:p>
        </p:txBody>
      </p:sp>
    </p:spTree>
    <p:extLst>
      <p:ext uri="{BB962C8B-B14F-4D97-AF65-F5344CB8AC3E}">
        <p14:creationId xmlns:p14="http://schemas.microsoft.com/office/powerpoint/2010/main" val="20621984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arenR"/>
            </a:pPr>
            <a:r>
              <a:rPr lang="en-GB" sz="1200" b="0" i="0" kern="1200" dirty="0">
                <a:solidFill>
                  <a:schemeClr val="tx1"/>
                </a:solidFill>
                <a:effectLst/>
                <a:latin typeface="+mn-lt"/>
                <a:ea typeface="+mn-ea"/>
                <a:cs typeface="+mn-cs"/>
              </a:rPr>
              <a:t>Path programming - User tells vehicle what path to follow, commands stored in internal EEPROM; retains data when power loss.</a:t>
            </a:r>
          </a:p>
          <a:p>
            <a:pPr marL="228600" indent="-228600">
              <a:buAutoNum type="arabicParenR"/>
            </a:pPr>
            <a:r>
              <a:rPr lang="en-GB" sz="1200" b="0" i="0" kern="1200" dirty="0">
                <a:solidFill>
                  <a:schemeClr val="tx1"/>
                </a:solidFill>
                <a:effectLst/>
                <a:latin typeface="+mn-lt"/>
                <a:ea typeface="+mn-ea"/>
                <a:cs typeface="+mn-cs"/>
              </a:rPr>
              <a:t>Object detection - Output of sensors go to ADC, ADC outputs </a:t>
            </a:r>
            <a:r>
              <a:rPr lang="en-GB" sz="1200" b="0" i="0" kern="1200" dirty="0" err="1">
                <a:solidFill>
                  <a:schemeClr val="tx1"/>
                </a:solidFill>
                <a:effectLst/>
                <a:latin typeface="+mn-lt"/>
                <a:ea typeface="+mn-ea"/>
                <a:cs typeface="+mn-cs"/>
              </a:rPr>
              <a:t>goto</a:t>
            </a:r>
            <a:r>
              <a:rPr lang="en-GB" sz="1200" b="0" i="0" kern="1200" dirty="0">
                <a:solidFill>
                  <a:schemeClr val="tx1"/>
                </a:solidFill>
                <a:effectLst/>
                <a:latin typeface="+mn-lt"/>
                <a:ea typeface="+mn-ea"/>
                <a:cs typeface="+mn-cs"/>
              </a:rPr>
              <a:t> microcontroller, which displays a status message when an object is detected.</a:t>
            </a: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en-GB" sz="1200" b="0" i="0" kern="1200" dirty="0">
                <a:solidFill>
                  <a:schemeClr val="tx1"/>
                </a:solidFill>
                <a:effectLst/>
                <a:latin typeface="+mn-lt"/>
                <a:ea typeface="+mn-ea"/>
                <a:cs typeface="+mn-cs"/>
              </a:rPr>
              <a:t>Vehicle Design - </a:t>
            </a:r>
            <a:r>
              <a:rPr lang="en-GB" dirty="0"/>
              <a:t>Small form factor car,</a:t>
            </a:r>
            <a:r>
              <a:rPr lang="en-GB" sz="1200" b="0" i="0" kern="1200" dirty="0">
                <a:solidFill>
                  <a:schemeClr val="tx1"/>
                </a:solidFill>
                <a:effectLst/>
                <a:latin typeface="+mn-lt"/>
                <a:ea typeface="+mn-ea"/>
                <a:cs typeface="+mn-cs"/>
              </a:rPr>
              <a:t> 550g, 14 x 17 x 24 cm (L x W x H), wheels </a:t>
            </a:r>
            <a:r>
              <a:rPr lang="en-GB" sz="1200" b="0" i="0" kern="1200" dirty="0" err="1">
                <a:solidFill>
                  <a:schemeClr val="tx1"/>
                </a:solidFill>
                <a:effectLst/>
                <a:latin typeface="+mn-lt"/>
                <a:ea typeface="+mn-ea"/>
                <a:cs typeface="+mn-cs"/>
              </a:rPr>
              <a:t>dia</a:t>
            </a:r>
            <a:r>
              <a:rPr lang="en-GB" sz="1200" b="0" i="0" kern="1200" dirty="0">
                <a:solidFill>
                  <a:schemeClr val="tx1"/>
                </a:solidFill>
                <a:effectLst/>
                <a:latin typeface="+mn-lt"/>
                <a:ea typeface="+mn-ea"/>
                <a:cs typeface="+mn-cs"/>
              </a:rPr>
              <a:t> 65mm.</a:t>
            </a:r>
          </a:p>
          <a:p>
            <a:pPr marL="228600" indent="-228600">
              <a:buAutoNum type="arabicParenR"/>
            </a:pPr>
            <a:r>
              <a:rPr lang="en-GB" sz="1200" b="0" i="0" kern="1200" dirty="0">
                <a:solidFill>
                  <a:schemeClr val="tx1"/>
                </a:solidFill>
                <a:effectLst/>
                <a:latin typeface="+mn-lt"/>
                <a:ea typeface="+mn-ea"/>
                <a:cs typeface="+mn-cs"/>
              </a:rPr>
              <a:t>Movement - travel about 20cm in one full revolution, speed of about 2.5cm per sec, 4 wheel drive, higher power to weight ratio, can pivot on spot for tighter turns.</a:t>
            </a:r>
          </a:p>
          <a:p>
            <a:pPr marL="228600" indent="-228600">
              <a:buAutoNum type="arabicParenR"/>
            </a:pPr>
            <a:r>
              <a:rPr lang="en-GB" sz="1200" b="0" i="0" kern="1200" dirty="0">
                <a:solidFill>
                  <a:schemeClr val="tx1"/>
                </a:solidFill>
                <a:effectLst/>
                <a:latin typeface="+mn-lt"/>
                <a:ea typeface="+mn-ea"/>
                <a:cs typeface="+mn-cs"/>
              </a:rPr>
              <a:t>Location Mapping – by tracking distance moved and direction faced, using motor steps</a:t>
            </a:r>
          </a:p>
          <a:p>
            <a:pPr marL="228600" indent="-228600">
              <a:buAutoNum type="arabicParenR"/>
            </a:pPr>
            <a:r>
              <a:rPr lang="en-GB" sz="1200" b="0" i="0" kern="1200" dirty="0">
                <a:solidFill>
                  <a:schemeClr val="tx1"/>
                </a:solidFill>
                <a:effectLst/>
                <a:latin typeface="+mn-lt"/>
                <a:ea typeface="+mn-ea"/>
                <a:cs typeface="+mn-cs"/>
              </a:rPr>
              <a:t>Power consumption - 5V supply, total power about 2.5W, battery with USB, battery used 2000mAh capacity, run for about 4hrs.</a:t>
            </a:r>
          </a:p>
          <a:p>
            <a:pPr marL="228600" indent="-228600">
              <a:buAutoNum type="arabicParenR"/>
            </a:pPr>
            <a:endParaRPr lang="en-GB"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9CEE9C34-6411-48EC-B597-5A48DBE8824D}" type="slidenum">
              <a:rPr lang="en-GB" smtClean="0"/>
              <a:t>11</a:t>
            </a:fld>
            <a:endParaRPr lang="en-GB"/>
          </a:p>
        </p:txBody>
      </p:sp>
    </p:spTree>
    <p:extLst>
      <p:ext uri="{BB962C8B-B14F-4D97-AF65-F5344CB8AC3E}">
        <p14:creationId xmlns:p14="http://schemas.microsoft.com/office/powerpoint/2010/main" val="6003449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73B2CD44-B152-4574-8B23-86B98BA3EB0C}" type="datetimeFigureOut">
              <a:rPr lang="en-GB" smtClean="0"/>
              <a:t>26/04/2019</a:t>
            </a:fld>
            <a:endParaRPr lang="en-GB"/>
          </a:p>
        </p:txBody>
      </p:sp>
      <p:sp>
        <p:nvSpPr>
          <p:cNvPr id="5" name="Footer Placeholder 4"/>
          <p:cNvSpPr>
            <a:spLocks noGrp="1"/>
          </p:cNvSpPr>
          <p:nvPr>
            <p:ph type="ftr" sz="quarter" idx="11"/>
          </p:nvPr>
        </p:nvSpPr>
        <p:spPr>
          <a:xfrm>
            <a:off x="3962399" y="5870575"/>
            <a:ext cx="4893958" cy="377825"/>
          </a:xfrm>
        </p:spPr>
        <p:txBody>
          <a:bodyPr/>
          <a:lstStyle/>
          <a:p>
            <a:endParaRPr lang="en-GB"/>
          </a:p>
        </p:txBody>
      </p:sp>
      <p:sp>
        <p:nvSpPr>
          <p:cNvPr id="6" name="Slide Number Placeholder 5"/>
          <p:cNvSpPr>
            <a:spLocks noGrp="1"/>
          </p:cNvSpPr>
          <p:nvPr>
            <p:ph type="sldNum" sz="quarter" idx="12"/>
          </p:nvPr>
        </p:nvSpPr>
        <p:spPr>
          <a:xfrm>
            <a:off x="10608958" y="5870575"/>
            <a:ext cx="551167" cy="377825"/>
          </a:xfrm>
        </p:spPr>
        <p:txBody>
          <a:bodyPr/>
          <a:lstStyle/>
          <a:p>
            <a:fld id="{B221D83D-AFFA-4103-88AB-A136E9AAE3A6}" type="slidenum">
              <a:rPr lang="en-GB" smtClean="0"/>
              <a:t>‹#›</a:t>
            </a:fld>
            <a:endParaRPr lang="en-GB"/>
          </a:p>
        </p:txBody>
      </p:sp>
    </p:spTree>
    <p:extLst>
      <p:ext uri="{BB962C8B-B14F-4D97-AF65-F5344CB8AC3E}">
        <p14:creationId xmlns:p14="http://schemas.microsoft.com/office/powerpoint/2010/main" val="24593271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ferris dir="l"/>
      </p:transition>
    </mc:Choice>
    <mc:Fallback>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73B2CD44-B152-4574-8B23-86B98BA3EB0C}" type="datetimeFigureOut">
              <a:rPr lang="en-GB" smtClean="0"/>
              <a:t>26/04/2019</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B221D83D-AFFA-4103-88AB-A136E9AAE3A6}" type="slidenum">
              <a:rPr lang="en-GB" smtClean="0"/>
              <a:t>‹#›</a:t>
            </a:fld>
            <a:endParaRPr lang="en-GB"/>
          </a:p>
        </p:txBody>
      </p:sp>
    </p:spTree>
    <p:extLst>
      <p:ext uri="{BB962C8B-B14F-4D97-AF65-F5344CB8AC3E}">
        <p14:creationId xmlns:p14="http://schemas.microsoft.com/office/powerpoint/2010/main" val="3408986573"/>
      </p:ext>
    </p:extLst>
  </p:cSld>
  <p:clrMapOvr>
    <a:masterClrMapping/>
  </p:clrMapOvr>
  <mc:AlternateContent xmlns:mc="http://schemas.openxmlformats.org/markup-compatibility/2006">
    <mc:Choice xmlns:p14="http://schemas.microsoft.com/office/powerpoint/2010/main" Requires="p14">
      <p:transition spd="slow">
        <p14:ferris dir="l"/>
      </p:transition>
    </mc:Choice>
    <mc:Fallback>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73B2CD44-B152-4574-8B23-86B98BA3EB0C}" type="datetimeFigureOut">
              <a:rPr lang="en-GB" smtClean="0"/>
              <a:t>26/04/2019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221D83D-AFFA-4103-88AB-A136E9AAE3A6}" type="slidenum">
              <a:rPr lang="en-GB" smtClean="0"/>
              <a:t>‹#›</a:t>
            </a:fld>
            <a:endParaRPr lang="en-GB"/>
          </a:p>
        </p:txBody>
      </p:sp>
    </p:spTree>
    <p:extLst>
      <p:ext uri="{BB962C8B-B14F-4D97-AF65-F5344CB8AC3E}">
        <p14:creationId xmlns:p14="http://schemas.microsoft.com/office/powerpoint/2010/main" val="3036204987"/>
      </p:ext>
    </p:extLst>
  </p:cSld>
  <p:clrMapOvr>
    <a:masterClrMapping/>
  </p:clrMapOvr>
  <mc:AlternateContent xmlns:mc="http://schemas.openxmlformats.org/markup-compatibility/2006">
    <mc:Choice xmlns:p14="http://schemas.microsoft.com/office/powerpoint/2010/main" Requires="p14">
      <p:transition spd="slow">
        <p14:ferris dir="l"/>
      </p:transition>
    </mc:Choice>
    <mc:Fallback>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73B2CD44-B152-4574-8B23-86B98BA3EB0C}" type="datetimeFigureOut">
              <a:rPr lang="en-GB" smtClean="0"/>
              <a:t>26/04/2019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221D83D-AFFA-4103-88AB-A136E9AAE3A6}" type="slidenum">
              <a:rPr lang="en-GB" smtClean="0"/>
              <a:t>‹#›</a:t>
            </a:fld>
            <a:endParaRPr lang="en-GB"/>
          </a:p>
        </p:txBody>
      </p:sp>
    </p:spTree>
    <p:extLst>
      <p:ext uri="{BB962C8B-B14F-4D97-AF65-F5344CB8AC3E}">
        <p14:creationId xmlns:p14="http://schemas.microsoft.com/office/powerpoint/2010/main" val="1823003698"/>
      </p:ext>
    </p:extLst>
  </p:cSld>
  <p:clrMapOvr>
    <a:masterClrMapping/>
  </p:clrMapOvr>
  <mc:AlternateContent xmlns:mc="http://schemas.openxmlformats.org/markup-compatibility/2006">
    <mc:Choice xmlns:p14="http://schemas.microsoft.com/office/powerpoint/2010/main" Requires="p14">
      <p:transition spd="slow">
        <p14:ferris dir="l"/>
      </p:transition>
    </mc:Choice>
    <mc:Fallback>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73B2CD44-B152-4574-8B23-86B98BA3EB0C}" type="datetimeFigureOut">
              <a:rPr lang="en-GB" smtClean="0"/>
              <a:t>26/04/2019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221D83D-AFFA-4103-88AB-A136E9AAE3A6}" type="slidenum">
              <a:rPr lang="en-GB" smtClean="0"/>
              <a:t>‹#›</a:t>
            </a:fld>
            <a:endParaRPr lang="en-GB"/>
          </a:p>
        </p:txBody>
      </p:sp>
    </p:spTree>
    <p:extLst>
      <p:ext uri="{BB962C8B-B14F-4D97-AF65-F5344CB8AC3E}">
        <p14:creationId xmlns:p14="http://schemas.microsoft.com/office/powerpoint/2010/main" val="901637448"/>
      </p:ext>
    </p:extLst>
  </p:cSld>
  <p:clrMapOvr>
    <a:masterClrMapping/>
  </p:clrMapOvr>
  <mc:AlternateContent xmlns:mc="http://schemas.openxmlformats.org/markup-compatibility/2006">
    <mc:Choice xmlns:p14="http://schemas.microsoft.com/office/powerpoint/2010/main" Requires="p14">
      <p:transition spd="slow">
        <p14:ferris dir="l"/>
      </p:transition>
    </mc:Choice>
    <mc:Fallback>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73B2CD44-B152-4574-8B23-86B98BA3EB0C}" type="datetimeFigureOut">
              <a:rPr lang="en-GB" smtClean="0"/>
              <a:t>26/04/2019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221D83D-AFFA-4103-88AB-A136E9AAE3A6}" type="slidenum">
              <a:rPr lang="en-GB" smtClean="0"/>
              <a:t>‹#›</a:t>
            </a:fld>
            <a:endParaRPr lang="en-GB"/>
          </a:p>
        </p:txBody>
      </p:sp>
    </p:spTree>
    <p:extLst>
      <p:ext uri="{BB962C8B-B14F-4D97-AF65-F5344CB8AC3E}">
        <p14:creationId xmlns:p14="http://schemas.microsoft.com/office/powerpoint/2010/main" val="1553024908"/>
      </p:ext>
    </p:extLst>
  </p:cSld>
  <p:clrMapOvr>
    <a:masterClrMapping/>
  </p:clrMapOvr>
  <mc:AlternateContent xmlns:mc="http://schemas.openxmlformats.org/markup-compatibility/2006">
    <mc:Choice xmlns:p14="http://schemas.microsoft.com/office/powerpoint/2010/main" Requires="p14">
      <p:transition spd="slow">
        <p14:ferris dir="l"/>
      </p:transition>
    </mc:Choice>
    <mc:Fallback>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73B2CD44-B152-4574-8B23-86B98BA3EB0C}" type="datetimeFigureOut">
              <a:rPr lang="en-GB" smtClean="0"/>
              <a:t>26/04/2019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221D83D-AFFA-4103-88AB-A136E9AAE3A6}" type="slidenum">
              <a:rPr lang="en-GB" smtClean="0"/>
              <a:t>‹#›</a:t>
            </a:fld>
            <a:endParaRPr lang="en-GB"/>
          </a:p>
        </p:txBody>
      </p:sp>
    </p:spTree>
    <p:extLst>
      <p:ext uri="{BB962C8B-B14F-4D97-AF65-F5344CB8AC3E}">
        <p14:creationId xmlns:p14="http://schemas.microsoft.com/office/powerpoint/2010/main" val="2884096744"/>
      </p:ext>
    </p:extLst>
  </p:cSld>
  <p:clrMapOvr>
    <a:masterClrMapping/>
  </p:clrMapOvr>
  <mc:AlternateContent xmlns:mc="http://schemas.openxmlformats.org/markup-compatibility/2006">
    <mc:Choice xmlns:p14="http://schemas.microsoft.com/office/powerpoint/2010/main" Requires="p14">
      <p:transition spd="slow">
        <p14:ferris dir="l"/>
      </p:transition>
    </mc:Choice>
    <mc:Fallback>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B2CD44-B152-4574-8B23-86B98BA3EB0C}" type="datetimeFigureOut">
              <a:rPr lang="en-GB" smtClean="0"/>
              <a:t>26/04/2019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221D83D-AFFA-4103-88AB-A136E9AAE3A6}" type="slidenum">
              <a:rPr lang="en-GB" smtClean="0"/>
              <a:t>‹#›</a:t>
            </a:fld>
            <a:endParaRPr lang="en-GB"/>
          </a:p>
        </p:txBody>
      </p:sp>
    </p:spTree>
    <p:extLst>
      <p:ext uri="{BB962C8B-B14F-4D97-AF65-F5344CB8AC3E}">
        <p14:creationId xmlns:p14="http://schemas.microsoft.com/office/powerpoint/2010/main" val="471957503"/>
      </p:ext>
    </p:extLst>
  </p:cSld>
  <p:clrMapOvr>
    <a:masterClrMapping/>
  </p:clrMapOvr>
  <mc:AlternateContent xmlns:mc="http://schemas.openxmlformats.org/markup-compatibility/2006">
    <mc:Choice xmlns:p14="http://schemas.microsoft.com/office/powerpoint/2010/main" Requires="p14">
      <p:transition spd="slow">
        <p14:ferris dir="l"/>
      </p:transition>
    </mc:Choice>
    <mc:Fallback>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B2CD44-B152-4574-8B23-86B98BA3EB0C}" type="datetimeFigureOut">
              <a:rPr lang="en-GB" smtClean="0"/>
              <a:t>26/04/2019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221D83D-AFFA-4103-88AB-A136E9AAE3A6}" type="slidenum">
              <a:rPr lang="en-GB" smtClean="0"/>
              <a:t>‹#›</a:t>
            </a:fld>
            <a:endParaRPr lang="en-GB"/>
          </a:p>
        </p:txBody>
      </p:sp>
    </p:spTree>
    <p:extLst>
      <p:ext uri="{BB962C8B-B14F-4D97-AF65-F5344CB8AC3E}">
        <p14:creationId xmlns:p14="http://schemas.microsoft.com/office/powerpoint/2010/main" val="3393101765"/>
      </p:ext>
    </p:extLst>
  </p:cSld>
  <p:clrMapOvr>
    <a:masterClrMapping/>
  </p:clrMapOvr>
  <mc:AlternateContent xmlns:mc="http://schemas.openxmlformats.org/markup-compatibility/2006">
    <mc:Choice xmlns:p14="http://schemas.microsoft.com/office/powerpoint/2010/main" Requires="p14">
      <p:transition spd="slow">
        <p14:ferris dir="l"/>
      </p:transition>
    </mc:Choice>
    <mc:Fallback>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73B2CD44-B152-4574-8B23-86B98BA3EB0C}" type="datetimeFigureOut">
              <a:rPr lang="en-GB" smtClean="0"/>
              <a:t>26/04/2019</a:t>
            </a:fld>
            <a:endParaRPr lang="en-GB"/>
          </a:p>
        </p:txBody>
      </p:sp>
      <p:sp>
        <p:nvSpPr>
          <p:cNvPr id="5" name="Footer Placeholder 4"/>
          <p:cNvSpPr>
            <a:spLocks noGrp="1"/>
          </p:cNvSpPr>
          <p:nvPr>
            <p:ph type="ftr" sz="quarter" idx="11"/>
          </p:nvPr>
        </p:nvSpPr>
        <p:spPr>
          <a:xfrm>
            <a:off x="3962399" y="5870575"/>
            <a:ext cx="4893958" cy="377825"/>
          </a:xfrm>
        </p:spPr>
        <p:txBody>
          <a:bodyPr/>
          <a:lstStyle/>
          <a:p>
            <a:endParaRPr lang="en-GB"/>
          </a:p>
        </p:txBody>
      </p:sp>
      <p:sp>
        <p:nvSpPr>
          <p:cNvPr id="6" name="Slide Number Placeholder 5"/>
          <p:cNvSpPr>
            <a:spLocks noGrp="1"/>
          </p:cNvSpPr>
          <p:nvPr>
            <p:ph type="sldNum" sz="quarter" idx="12"/>
          </p:nvPr>
        </p:nvSpPr>
        <p:spPr>
          <a:xfrm>
            <a:off x="10608958" y="5870575"/>
            <a:ext cx="551167" cy="377825"/>
          </a:xfrm>
        </p:spPr>
        <p:txBody>
          <a:bodyPr/>
          <a:lstStyle/>
          <a:p>
            <a:fld id="{B221D83D-AFFA-4103-88AB-A136E9AAE3A6}" type="slidenum">
              <a:rPr lang="en-GB" smtClean="0"/>
              <a:t>‹#›</a:t>
            </a:fld>
            <a:endParaRPr lang="en-GB"/>
          </a:p>
        </p:txBody>
      </p:sp>
    </p:spTree>
    <p:extLst>
      <p:ext uri="{BB962C8B-B14F-4D97-AF65-F5344CB8AC3E}">
        <p14:creationId xmlns:p14="http://schemas.microsoft.com/office/powerpoint/2010/main" val="20280020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ferris dir="l"/>
      </p:transition>
    </mc:Choice>
    <mc:Fallback>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B2CD44-B152-4574-8B23-86B98BA3EB0C}" type="datetimeFigureOut">
              <a:rPr lang="en-GB" smtClean="0"/>
              <a:t>26/04/2019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221D83D-AFFA-4103-88AB-A136E9AAE3A6}" type="slidenum">
              <a:rPr lang="en-GB" smtClean="0"/>
              <a:t>‹#›</a:t>
            </a:fld>
            <a:endParaRPr lang="en-GB"/>
          </a:p>
        </p:txBody>
      </p:sp>
    </p:spTree>
    <p:extLst>
      <p:ext uri="{BB962C8B-B14F-4D97-AF65-F5344CB8AC3E}">
        <p14:creationId xmlns:p14="http://schemas.microsoft.com/office/powerpoint/2010/main" val="3310576086"/>
      </p:ext>
    </p:extLst>
  </p:cSld>
  <p:clrMapOvr>
    <a:masterClrMapping/>
  </p:clrMapOvr>
  <mc:AlternateContent xmlns:mc="http://schemas.openxmlformats.org/markup-compatibility/2006">
    <mc:Choice xmlns:p14="http://schemas.microsoft.com/office/powerpoint/2010/main" Requires="p14">
      <p:transition spd="slow">
        <p14:ferris dir="l"/>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B2CD44-B152-4574-8B23-86B98BA3EB0C}" type="datetimeFigureOut">
              <a:rPr lang="en-GB" smtClean="0"/>
              <a:t>26/04/2019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221D83D-AFFA-4103-88AB-A136E9AAE3A6}" type="slidenum">
              <a:rPr lang="en-GB" smtClean="0"/>
              <a:t>‹#›</a:t>
            </a:fld>
            <a:endParaRPr lang="en-GB"/>
          </a:p>
        </p:txBody>
      </p:sp>
    </p:spTree>
    <p:extLst>
      <p:ext uri="{BB962C8B-B14F-4D97-AF65-F5344CB8AC3E}">
        <p14:creationId xmlns:p14="http://schemas.microsoft.com/office/powerpoint/2010/main" val="2375815956"/>
      </p:ext>
    </p:extLst>
  </p:cSld>
  <p:clrMapOvr>
    <a:masterClrMapping/>
  </p:clrMapOvr>
  <mc:AlternateContent xmlns:mc="http://schemas.openxmlformats.org/markup-compatibility/2006">
    <mc:Choice xmlns:p14="http://schemas.microsoft.com/office/powerpoint/2010/main" Requires="p14">
      <p:transition spd="slow">
        <p14:ferris dir="l"/>
      </p:transition>
    </mc:Choice>
    <mc:Fallback>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73B2CD44-B152-4574-8B23-86B98BA3EB0C}" type="datetimeFigureOut">
              <a:rPr lang="en-GB" smtClean="0"/>
              <a:t>26/04/2019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221D83D-AFFA-4103-88AB-A136E9AAE3A6}" type="slidenum">
              <a:rPr lang="en-GB" smtClean="0"/>
              <a:t>‹#›</a:t>
            </a:fld>
            <a:endParaRPr lang="en-GB"/>
          </a:p>
        </p:txBody>
      </p:sp>
    </p:spTree>
    <p:extLst>
      <p:ext uri="{BB962C8B-B14F-4D97-AF65-F5344CB8AC3E}">
        <p14:creationId xmlns:p14="http://schemas.microsoft.com/office/powerpoint/2010/main" val="4074776777"/>
      </p:ext>
    </p:extLst>
  </p:cSld>
  <p:clrMapOvr>
    <a:masterClrMapping/>
  </p:clrMapOvr>
  <mc:AlternateContent xmlns:mc="http://schemas.openxmlformats.org/markup-compatibility/2006">
    <mc:Choice xmlns:p14="http://schemas.microsoft.com/office/powerpoint/2010/main" Requires="p14">
      <p:transition spd="slow">
        <p14:ferris dir="l"/>
      </p:transition>
    </mc:Choice>
    <mc:Fallback>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3B2CD44-B152-4574-8B23-86B98BA3EB0C}" type="datetimeFigureOut">
              <a:rPr lang="en-GB" smtClean="0"/>
              <a:t>26/04/2019</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B221D83D-AFFA-4103-88AB-A136E9AAE3A6}" type="slidenum">
              <a:rPr lang="en-GB" smtClean="0"/>
              <a:t>‹#›</a:t>
            </a:fld>
            <a:endParaRPr lang="en-GB"/>
          </a:p>
        </p:txBody>
      </p:sp>
    </p:spTree>
    <p:extLst>
      <p:ext uri="{BB962C8B-B14F-4D97-AF65-F5344CB8AC3E}">
        <p14:creationId xmlns:p14="http://schemas.microsoft.com/office/powerpoint/2010/main" val="535321262"/>
      </p:ext>
    </p:extLst>
  </p:cSld>
  <p:clrMapOvr>
    <a:masterClrMapping/>
  </p:clrMapOvr>
  <mc:AlternateContent xmlns:mc="http://schemas.openxmlformats.org/markup-compatibility/2006">
    <mc:Choice xmlns:p14="http://schemas.microsoft.com/office/powerpoint/2010/main" Requires="p14">
      <p:transition spd="slow">
        <p14:ferris dir="l"/>
      </p:transition>
    </mc:Choice>
    <mc:Fallback>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3B2CD44-B152-4574-8B23-86B98BA3EB0C}" type="datetimeFigureOut">
              <a:rPr lang="en-GB" smtClean="0"/>
              <a:t>26/04/2019</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B221D83D-AFFA-4103-88AB-A136E9AAE3A6}" type="slidenum">
              <a:rPr lang="en-GB" smtClean="0"/>
              <a:t>‹#›</a:t>
            </a:fld>
            <a:endParaRPr lang="en-GB"/>
          </a:p>
        </p:txBody>
      </p:sp>
    </p:spTree>
    <p:extLst>
      <p:ext uri="{BB962C8B-B14F-4D97-AF65-F5344CB8AC3E}">
        <p14:creationId xmlns:p14="http://schemas.microsoft.com/office/powerpoint/2010/main" val="2532050066"/>
      </p:ext>
    </p:extLst>
  </p:cSld>
  <p:clrMapOvr>
    <a:masterClrMapping/>
  </p:clrMapOvr>
  <mc:AlternateContent xmlns:mc="http://schemas.openxmlformats.org/markup-compatibility/2006">
    <mc:Choice xmlns:p14="http://schemas.microsoft.com/office/powerpoint/2010/main" Requires="p14">
      <p:transition spd="slow">
        <p14:ferris dir="l"/>
      </p:transition>
    </mc:Choice>
    <mc:Fallback>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3B2CD44-B152-4574-8B23-86B98BA3EB0C}" type="datetimeFigureOut">
              <a:rPr lang="en-GB" smtClean="0"/>
              <a:t>26/04/2019</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B221D83D-AFFA-4103-88AB-A136E9AAE3A6}" type="slidenum">
              <a:rPr lang="en-GB" smtClean="0"/>
              <a:t>‹#›</a:t>
            </a:fld>
            <a:endParaRPr lang="en-GB"/>
          </a:p>
        </p:txBody>
      </p:sp>
    </p:spTree>
    <p:extLst>
      <p:ext uri="{BB962C8B-B14F-4D97-AF65-F5344CB8AC3E}">
        <p14:creationId xmlns:p14="http://schemas.microsoft.com/office/powerpoint/2010/main" val="2924066445"/>
      </p:ext>
    </p:extLst>
  </p:cSld>
  <p:clrMapOvr>
    <a:masterClrMapping/>
  </p:clrMapOvr>
  <mc:AlternateContent xmlns:mc="http://schemas.openxmlformats.org/markup-compatibility/2006">
    <mc:Choice xmlns:p14="http://schemas.microsoft.com/office/powerpoint/2010/main" Requires="p14">
      <p:transition spd="slow">
        <p14:ferris dir="l"/>
      </p:transition>
    </mc:Choice>
    <mc:Fallback>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73B2CD44-B152-4574-8B23-86B98BA3EB0C}" type="datetimeFigureOut">
              <a:rPr lang="en-GB" smtClean="0"/>
              <a:t>26/04/2019</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B221D83D-AFFA-4103-88AB-A136E9AAE3A6}" type="slidenum">
              <a:rPr lang="en-GB" smtClean="0"/>
              <a:t>‹#›</a:t>
            </a:fld>
            <a:endParaRPr lang="en-GB"/>
          </a:p>
        </p:txBody>
      </p:sp>
    </p:spTree>
    <p:extLst>
      <p:ext uri="{BB962C8B-B14F-4D97-AF65-F5344CB8AC3E}">
        <p14:creationId xmlns:p14="http://schemas.microsoft.com/office/powerpoint/2010/main" val="2187777291"/>
      </p:ext>
    </p:extLst>
  </p:cSld>
  <p:clrMapOvr>
    <a:masterClrMapping/>
  </p:clrMapOvr>
  <mc:AlternateContent xmlns:mc="http://schemas.openxmlformats.org/markup-compatibility/2006">
    <mc:Choice xmlns:p14="http://schemas.microsoft.com/office/powerpoint/2010/main" Requires="p14">
      <p:transition spd="slow">
        <p14:ferris dir="l"/>
      </p:transition>
    </mc:Choice>
    <mc:Fallback>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73B2CD44-B152-4574-8B23-86B98BA3EB0C}" type="datetimeFigureOut">
              <a:rPr lang="en-GB" smtClean="0"/>
              <a:t>26/04/2019</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B221D83D-AFFA-4103-88AB-A136E9AAE3A6}" type="slidenum">
              <a:rPr lang="en-GB" smtClean="0"/>
              <a:t>‹#›</a:t>
            </a:fld>
            <a:endParaRPr lang="en-GB"/>
          </a:p>
        </p:txBody>
      </p:sp>
    </p:spTree>
    <p:extLst>
      <p:ext uri="{BB962C8B-B14F-4D97-AF65-F5344CB8AC3E}">
        <p14:creationId xmlns:p14="http://schemas.microsoft.com/office/powerpoint/2010/main" val="2869524072"/>
      </p:ext>
    </p:extLst>
  </p:cSld>
  <p:clrMapOvr>
    <a:masterClrMapping/>
  </p:clrMapOvr>
  <mc:AlternateContent xmlns:mc="http://schemas.openxmlformats.org/markup-compatibility/2006">
    <mc:Choice xmlns:p14="http://schemas.microsoft.com/office/powerpoint/2010/main" Requires="p14">
      <p:transition spd="slow">
        <p14:ferris dir="l"/>
      </p:transition>
    </mc:Choice>
    <mc:Fallback>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73B2CD44-B152-4574-8B23-86B98BA3EB0C}" type="datetimeFigureOut">
              <a:rPr lang="en-GB" smtClean="0"/>
              <a:t>26/04/2019</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B221D83D-AFFA-4103-88AB-A136E9AAE3A6}" type="slidenum">
              <a:rPr lang="en-GB" smtClean="0"/>
              <a:t>‹#›</a:t>
            </a:fld>
            <a:endParaRPr lang="en-GB"/>
          </a:p>
        </p:txBody>
      </p:sp>
    </p:spTree>
    <p:extLst>
      <p:ext uri="{BB962C8B-B14F-4D97-AF65-F5344CB8AC3E}">
        <p14:creationId xmlns:p14="http://schemas.microsoft.com/office/powerpoint/2010/main" val="574788923"/>
      </p:ext>
    </p:extLst>
  </p:cSld>
  <p:clrMapOvr>
    <a:masterClrMapping/>
  </p:clrMapOvr>
  <mc:AlternateContent xmlns:mc="http://schemas.openxmlformats.org/markup-compatibility/2006">
    <mc:Choice xmlns:p14="http://schemas.microsoft.com/office/powerpoint/2010/main" Requires="p14">
      <p:transition spd="slow">
        <p14:ferris dir="l"/>
      </p:transition>
    </mc:Choice>
    <mc:Fallback>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73B2CD44-B152-4574-8B23-86B98BA3EB0C}" type="datetimeFigureOut">
              <a:rPr lang="en-GB" smtClean="0"/>
              <a:t>26/04/2019</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B221D83D-AFFA-4103-88AB-A136E9AAE3A6}" type="slidenum">
              <a:rPr lang="en-GB" smtClean="0"/>
              <a:t>‹#›</a:t>
            </a:fld>
            <a:endParaRPr lang="en-GB"/>
          </a:p>
        </p:txBody>
      </p:sp>
    </p:spTree>
    <p:extLst>
      <p:ext uri="{BB962C8B-B14F-4D97-AF65-F5344CB8AC3E}">
        <p14:creationId xmlns:p14="http://schemas.microsoft.com/office/powerpoint/2010/main" val="641801684"/>
      </p:ext>
    </p:extLst>
  </p:cSld>
  <p:clrMapOvr>
    <a:masterClrMapping/>
  </p:clrMapOvr>
  <mc:AlternateContent xmlns:mc="http://schemas.openxmlformats.org/markup-compatibility/2006">
    <mc:Choice xmlns:p14="http://schemas.microsoft.com/office/powerpoint/2010/main" Requires="p14">
      <p:transition spd="slow">
        <p14:ferris dir="l"/>
      </p:transition>
    </mc:Choice>
    <mc:Fallback>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73B2CD44-B152-4574-8B23-86B98BA3EB0C}" type="datetimeFigureOut">
              <a:rPr lang="en-GB" smtClean="0"/>
              <a:t>26/04/2019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221D83D-AFFA-4103-88AB-A136E9AAE3A6}" type="slidenum">
              <a:rPr lang="en-GB" smtClean="0"/>
              <a:t>‹#›</a:t>
            </a:fld>
            <a:endParaRPr lang="en-GB"/>
          </a:p>
        </p:txBody>
      </p:sp>
    </p:spTree>
    <p:extLst>
      <p:ext uri="{BB962C8B-B14F-4D97-AF65-F5344CB8AC3E}">
        <p14:creationId xmlns:p14="http://schemas.microsoft.com/office/powerpoint/2010/main" val="2365127462"/>
      </p:ext>
    </p:extLst>
  </p:cSld>
  <p:clrMapOvr>
    <a:masterClrMapping/>
  </p:clrMapOvr>
  <mc:AlternateContent xmlns:mc="http://schemas.openxmlformats.org/markup-compatibility/2006">
    <mc:Choice xmlns:p14="http://schemas.microsoft.com/office/powerpoint/2010/main" Requires="p14">
      <p:transition spd="slow">
        <p14:ferris dir="l"/>
      </p:transition>
    </mc:Choice>
    <mc:Fallback>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73B2CD44-B152-4574-8B23-86B98BA3EB0C}" type="datetimeFigureOut">
              <a:rPr lang="en-GB" smtClean="0"/>
              <a:t>26/04/2019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221D83D-AFFA-4103-88AB-A136E9AAE3A6}" type="slidenum">
              <a:rPr lang="en-GB" smtClean="0"/>
              <a:t>‹#›</a:t>
            </a:fld>
            <a:endParaRPr lang="en-GB"/>
          </a:p>
        </p:txBody>
      </p:sp>
    </p:spTree>
    <p:extLst>
      <p:ext uri="{BB962C8B-B14F-4D97-AF65-F5344CB8AC3E}">
        <p14:creationId xmlns:p14="http://schemas.microsoft.com/office/powerpoint/2010/main" val="579957995"/>
      </p:ext>
    </p:extLst>
  </p:cSld>
  <p:clrMapOvr>
    <a:masterClrMapping/>
  </p:clrMapOvr>
  <mc:AlternateContent xmlns:mc="http://schemas.openxmlformats.org/markup-compatibility/2006">
    <mc:Choice xmlns:p14="http://schemas.microsoft.com/office/powerpoint/2010/main" Requires="p14">
      <p:transition spd="slow">
        <p14:ferris dir="l"/>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73B2CD44-B152-4574-8B23-86B98BA3EB0C}" type="datetimeFigureOut">
              <a:rPr lang="en-GB" smtClean="0"/>
              <a:t>26/04/2019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221D83D-AFFA-4103-88AB-A136E9AAE3A6}" type="slidenum">
              <a:rPr lang="en-GB" smtClean="0"/>
              <a:t>‹#›</a:t>
            </a:fld>
            <a:endParaRPr lang="en-GB"/>
          </a:p>
        </p:txBody>
      </p:sp>
    </p:spTree>
    <p:extLst>
      <p:ext uri="{BB962C8B-B14F-4D97-AF65-F5344CB8AC3E}">
        <p14:creationId xmlns:p14="http://schemas.microsoft.com/office/powerpoint/2010/main" val="48553162"/>
      </p:ext>
    </p:extLst>
  </p:cSld>
  <p:clrMapOvr>
    <a:masterClrMapping/>
  </p:clrMapOvr>
  <mc:AlternateContent xmlns:mc="http://schemas.openxmlformats.org/markup-compatibility/2006">
    <mc:Choice xmlns:p14="http://schemas.microsoft.com/office/powerpoint/2010/main" Requires="p14">
      <p:transition spd="slow">
        <p14:ferris dir="l"/>
      </p:transition>
    </mc:Choice>
    <mc:Fallback>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73B2CD44-B152-4574-8B23-86B98BA3EB0C}" type="datetimeFigureOut">
              <a:rPr lang="en-GB" smtClean="0"/>
              <a:t>26/04/2019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221D83D-AFFA-4103-88AB-A136E9AAE3A6}" type="slidenum">
              <a:rPr lang="en-GB" smtClean="0"/>
              <a:t>‹#›</a:t>
            </a:fld>
            <a:endParaRPr lang="en-GB"/>
          </a:p>
        </p:txBody>
      </p:sp>
    </p:spTree>
    <p:extLst>
      <p:ext uri="{BB962C8B-B14F-4D97-AF65-F5344CB8AC3E}">
        <p14:creationId xmlns:p14="http://schemas.microsoft.com/office/powerpoint/2010/main" val="3851060676"/>
      </p:ext>
    </p:extLst>
  </p:cSld>
  <p:clrMapOvr>
    <a:masterClrMapping/>
  </p:clrMapOvr>
  <mc:AlternateContent xmlns:mc="http://schemas.openxmlformats.org/markup-compatibility/2006">
    <mc:Choice xmlns:p14="http://schemas.microsoft.com/office/powerpoint/2010/main" Requires="p14">
      <p:transition spd="slow">
        <p14:ferris dir="l"/>
      </p:transition>
    </mc:Choice>
    <mc:Fallback>
      <p:transition spd="slow">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73B2CD44-B152-4574-8B23-86B98BA3EB0C}" type="datetimeFigureOut">
              <a:rPr lang="en-GB" smtClean="0"/>
              <a:t>26/04/2019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221D83D-AFFA-4103-88AB-A136E9AAE3A6}" type="slidenum">
              <a:rPr lang="en-GB" smtClean="0"/>
              <a:t>‹#›</a:t>
            </a:fld>
            <a:endParaRPr lang="en-GB"/>
          </a:p>
        </p:txBody>
      </p:sp>
    </p:spTree>
    <p:extLst>
      <p:ext uri="{BB962C8B-B14F-4D97-AF65-F5344CB8AC3E}">
        <p14:creationId xmlns:p14="http://schemas.microsoft.com/office/powerpoint/2010/main" val="134733957"/>
      </p:ext>
    </p:extLst>
  </p:cSld>
  <p:clrMapOvr>
    <a:masterClrMapping/>
  </p:clrMapOvr>
  <mc:AlternateContent xmlns:mc="http://schemas.openxmlformats.org/markup-compatibility/2006">
    <mc:Choice xmlns:p14="http://schemas.microsoft.com/office/powerpoint/2010/main" Requires="p14">
      <p:transition spd="slow">
        <p14:ferris dir="l"/>
      </p:transition>
    </mc:Choice>
    <mc:Fallback>
      <p:transition spd="slow">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73B2CD44-B152-4574-8B23-86B98BA3EB0C}" type="datetimeFigureOut">
              <a:rPr lang="en-GB" smtClean="0"/>
              <a:t>26/04/2019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221D83D-AFFA-4103-88AB-A136E9AAE3A6}" type="slidenum">
              <a:rPr lang="en-GB" smtClean="0"/>
              <a:t>‹#›</a:t>
            </a:fld>
            <a:endParaRPr lang="en-GB"/>
          </a:p>
        </p:txBody>
      </p:sp>
    </p:spTree>
    <p:extLst>
      <p:ext uri="{BB962C8B-B14F-4D97-AF65-F5344CB8AC3E}">
        <p14:creationId xmlns:p14="http://schemas.microsoft.com/office/powerpoint/2010/main" val="262876237"/>
      </p:ext>
    </p:extLst>
  </p:cSld>
  <p:clrMapOvr>
    <a:masterClrMapping/>
  </p:clrMapOvr>
  <mc:AlternateContent xmlns:mc="http://schemas.openxmlformats.org/markup-compatibility/2006">
    <mc:Choice xmlns:p14="http://schemas.microsoft.com/office/powerpoint/2010/main" Requires="p14">
      <p:transition spd="slow">
        <p14:ferris dir="l"/>
      </p:transition>
    </mc:Choice>
    <mc:Fallback>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B2CD44-B152-4574-8B23-86B98BA3EB0C}" type="datetimeFigureOut">
              <a:rPr lang="en-GB" smtClean="0"/>
              <a:t>26/04/2019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221D83D-AFFA-4103-88AB-A136E9AAE3A6}" type="slidenum">
              <a:rPr lang="en-GB" smtClean="0"/>
              <a:t>‹#›</a:t>
            </a:fld>
            <a:endParaRPr lang="en-GB"/>
          </a:p>
        </p:txBody>
      </p:sp>
    </p:spTree>
    <p:extLst>
      <p:ext uri="{BB962C8B-B14F-4D97-AF65-F5344CB8AC3E}">
        <p14:creationId xmlns:p14="http://schemas.microsoft.com/office/powerpoint/2010/main" val="710332524"/>
      </p:ext>
    </p:extLst>
  </p:cSld>
  <p:clrMapOvr>
    <a:masterClrMapping/>
  </p:clrMapOvr>
  <mc:AlternateContent xmlns:mc="http://schemas.openxmlformats.org/markup-compatibility/2006">
    <mc:Choice xmlns:p14="http://schemas.microsoft.com/office/powerpoint/2010/main" Requires="p14">
      <p:transition spd="slow">
        <p14:ferris dir="l"/>
      </p:transition>
    </mc:Choice>
    <mc:Fallback>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B2CD44-B152-4574-8B23-86B98BA3EB0C}" type="datetimeFigureOut">
              <a:rPr lang="en-GB" smtClean="0"/>
              <a:t>26/04/2019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221D83D-AFFA-4103-88AB-A136E9AAE3A6}" type="slidenum">
              <a:rPr lang="en-GB" smtClean="0"/>
              <a:t>‹#›</a:t>
            </a:fld>
            <a:endParaRPr lang="en-GB"/>
          </a:p>
        </p:txBody>
      </p:sp>
    </p:spTree>
    <p:extLst>
      <p:ext uri="{BB962C8B-B14F-4D97-AF65-F5344CB8AC3E}">
        <p14:creationId xmlns:p14="http://schemas.microsoft.com/office/powerpoint/2010/main" val="1910936192"/>
      </p:ext>
    </p:extLst>
  </p:cSld>
  <p:clrMapOvr>
    <a:masterClrMapping/>
  </p:clrMapOvr>
  <mc:AlternateContent xmlns:mc="http://schemas.openxmlformats.org/markup-compatibility/2006">
    <mc:Choice xmlns:p14="http://schemas.microsoft.com/office/powerpoint/2010/main" Requires="p14">
      <p:transition spd="slow">
        <p14:ferris dir="l"/>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3B2CD44-B152-4574-8B23-86B98BA3EB0C}" type="datetimeFigureOut">
              <a:rPr lang="en-GB" smtClean="0"/>
              <a:t>26/04/2019</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B221D83D-AFFA-4103-88AB-A136E9AAE3A6}" type="slidenum">
              <a:rPr lang="en-GB" smtClean="0"/>
              <a:t>‹#›</a:t>
            </a:fld>
            <a:endParaRPr lang="en-GB"/>
          </a:p>
        </p:txBody>
      </p:sp>
    </p:spTree>
    <p:extLst>
      <p:ext uri="{BB962C8B-B14F-4D97-AF65-F5344CB8AC3E}">
        <p14:creationId xmlns:p14="http://schemas.microsoft.com/office/powerpoint/2010/main" val="1486339789"/>
      </p:ext>
    </p:extLst>
  </p:cSld>
  <p:clrMapOvr>
    <a:masterClrMapping/>
  </p:clrMapOvr>
  <mc:AlternateContent xmlns:mc="http://schemas.openxmlformats.org/markup-compatibility/2006">
    <mc:Choice xmlns:p14="http://schemas.microsoft.com/office/powerpoint/2010/main" Requires="p14">
      <p:transition spd="slow">
        <p14:ferris dir="l"/>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3B2CD44-B152-4574-8B23-86B98BA3EB0C}" type="datetimeFigureOut">
              <a:rPr lang="en-GB" smtClean="0"/>
              <a:t>26/04/2019</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B221D83D-AFFA-4103-88AB-A136E9AAE3A6}" type="slidenum">
              <a:rPr lang="en-GB" smtClean="0"/>
              <a:t>‹#›</a:t>
            </a:fld>
            <a:endParaRPr lang="en-GB"/>
          </a:p>
        </p:txBody>
      </p:sp>
    </p:spTree>
    <p:extLst>
      <p:ext uri="{BB962C8B-B14F-4D97-AF65-F5344CB8AC3E}">
        <p14:creationId xmlns:p14="http://schemas.microsoft.com/office/powerpoint/2010/main" val="583228103"/>
      </p:ext>
    </p:extLst>
  </p:cSld>
  <p:clrMapOvr>
    <a:masterClrMapping/>
  </p:clrMapOvr>
  <mc:AlternateContent xmlns:mc="http://schemas.openxmlformats.org/markup-compatibility/2006">
    <mc:Choice xmlns:p14="http://schemas.microsoft.com/office/powerpoint/2010/main" Requires="p14">
      <p:transition spd="slow">
        <p14:ferris dir="l"/>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3B2CD44-B152-4574-8B23-86B98BA3EB0C}" type="datetimeFigureOut">
              <a:rPr lang="en-GB" smtClean="0"/>
              <a:t>26/04/2019</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B221D83D-AFFA-4103-88AB-A136E9AAE3A6}" type="slidenum">
              <a:rPr lang="en-GB" smtClean="0"/>
              <a:t>‹#›</a:t>
            </a:fld>
            <a:endParaRPr lang="en-GB"/>
          </a:p>
        </p:txBody>
      </p:sp>
    </p:spTree>
    <p:extLst>
      <p:ext uri="{BB962C8B-B14F-4D97-AF65-F5344CB8AC3E}">
        <p14:creationId xmlns:p14="http://schemas.microsoft.com/office/powerpoint/2010/main" val="1982407236"/>
      </p:ext>
    </p:extLst>
  </p:cSld>
  <p:clrMapOvr>
    <a:masterClrMapping/>
  </p:clrMapOvr>
  <mc:AlternateContent xmlns:mc="http://schemas.openxmlformats.org/markup-compatibility/2006">
    <mc:Choice xmlns:p14="http://schemas.microsoft.com/office/powerpoint/2010/main" Requires="p14">
      <p:transition spd="slow">
        <p14:ferris dir="l"/>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73B2CD44-B152-4574-8B23-86B98BA3EB0C}" type="datetimeFigureOut">
              <a:rPr lang="en-GB" smtClean="0"/>
              <a:t>26/04/2019</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B221D83D-AFFA-4103-88AB-A136E9AAE3A6}" type="slidenum">
              <a:rPr lang="en-GB" smtClean="0"/>
              <a:t>‹#›</a:t>
            </a:fld>
            <a:endParaRPr lang="en-GB"/>
          </a:p>
        </p:txBody>
      </p:sp>
    </p:spTree>
    <p:extLst>
      <p:ext uri="{BB962C8B-B14F-4D97-AF65-F5344CB8AC3E}">
        <p14:creationId xmlns:p14="http://schemas.microsoft.com/office/powerpoint/2010/main" val="1689763420"/>
      </p:ext>
    </p:extLst>
  </p:cSld>
  <p:clrMapOvr>
    <a:masterClrMapping/>
  </p:clrMapOvr>
  <mc:AlternateContent xmlns:mc="http://schemas.openxmlformats.org/markup-compatibility/2006">
    <mc:Choice xmlns:p14="http://schemas.microsoft.com/office/powerpoint/2010/main" Requires="p14">
      <p:transition spd="slow">
        <p14:ferris dir="l"/>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73B2CD44-B152-4574-8B23-86B98BA3EB0C}" type="datetimeFigureOut">
              <a:rPr lang="en-GB" smtClean="0"/>
              <a:t>26/04/2019</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B221D83D-AFFA-4103-88AB-A136E9AAE3A6}" type="slidenum">
              <a:rPr lang="en-GB" smtClean="0"/>
              <a:t>‹#›</a:t>
            </a:fld>
            <a:endParaRPr lang="en-GB"/>
          </a:p>
        </p:txBody>
      </p:sp>
    </p:spTree>
    <p:extLst>
      <p:ext uri="{BB962C8B-B14F-4D97-AF65-F5344CB8AC3E}">
        <p14:creationId xmlns:p14="http://schemas.microsoft.com/office/powerpoint/2010/main" val="3647898735"/>
      </p:ext>
    </p:extLst>
  </p:cSld>
  <p:clrMapOvr>
    <a:masterClrMapping/>
  </p:clrMapOvr>
  <mc:AlternateContent xmlns:mc="http://schemas.openxmlformats.org/markup-compatibility/2006">
    <mc:Choice xmlns:p14="http://schemas.microsoft.com/office/powerpoint/2010/main" Requires="p14">
      <p:transition spd="slow">
        <p14:ferris dir="l"/>
      </p:transition>
    </mc:Choice>
    <mc:Fallback>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73B2CD44-B152-4574-8B23-86B98BA3EB0C}" type="datetimeFigureOut">
              <a:rPr lang="en-GB" smtClean="0"/>
              <a:t>26/04/2019</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B221D83D-AFFA-4103-88AB-A136E9AAE3A6}" type="slidenum">
              <a:rPr lang="en-GB" smtClean="0"/>
              <a:t>‹#›</a:t>
            </a:fld>
            <a:endParaRPr lang="en-GB"/>
          </a:p>
        </p:txBody>
      </p:sp>
    </p:spTree>
    <p:extLst>
      <p:ext uri="{BB962C8B-B14F-4D97-AF65-F5344CB8AC3E}">
        <p14:creationId xmlns:p14="http://schemas.microsoft.com/office/powerpoint/2010/main" val="1247541605"/>
      </p:ext>
    </p:extLst>
  </p:cSld>
  <p:clrMapOvr>
    <a:masterClrMapping/>
  </p:clrMapOvr>
  <mc:AlternateContent xmlns:mc="http://schemas.openxmlformats.org/markup-compatibility/2006">
    <mc:Choice xmlns:p14="http://schemas.microsoft.com/office/powerpoint/2010/main" Requires="p14">
      <p:transition spd="slow">
        <p14:ferris dir="l"/>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18" Type="http://schemas.openxmlformats.org/officeDocument/2006/relationships/theme" Target="../theme/theme2.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slideLayout" Target="../slideLayouts/slideLayout34.xml"/><Relationship Id="rId2" Type="http://schemas.openxmlformats.org/officeDocument/2006/relationships/slideLayout" Target="../slideLayouts/slideLayout19.xml"/><Relationship Id="rId16" Type="http://schemas.openxmlformats.org/officeDocument/2006/relationships/slideLayout" Target="../slideLayouts/slideLayout33.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5" Type="http://schemas.openxmlformats.org/officeDocument/2006/relationships/slideLayout" Target="../slideLayouts/slideLayout3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73B2CD44-B152-4574-8B23-86B98BA3EB0C}" type="datetimeFigureOut">
              <a:rPr lang="en-GB" smtClean="0"/>
              <a:t>26/04/2019</a:t>
            </a:fld>
            <a:endParaRPr lang="en-GB"/>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GB"/>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221D83D-AFFA-4103-88AB-A136E9AAE3A6}" type="slidenum">
              <a:rPr lang="en-GB" smtClean="0"/>
              <a:t>‹#›</a:t>
            </a:fld>
            <a:endParaRPr lang="en-GB"/>
          </a:p>
        </p:txBody>
      </p:sp>
    </p:spTree>
    <p:extLst>
      <p:ext uri="{BB962C8B-B14F-4D97-AF65-F5344CB8AC3E}">
        <p14:creationId xmlns:p14="http://schemas.microsoft.com/office/powerpoint/2010/main" val="1266693123"/>
      </p:ext>
    </p:extLst>
  </p:cSld>
  <p:clrMap bg1="dk1" tx1="lt1" bg2="dk2" tx2="lt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 id="2147483726" r:id="rId12"/>
    <p:sldLayoutId id="2147483727" r:id="rId13"/>
    <p:sldLayoutId id="2147483728" r:id="rId14"/>
    <p:sldLayoutId id="2147483729" r:id="rId15"/>
    <p:sldLayoutId id="2147483730" r:id="rId16"/>
    <p:sldLayoutId id="2147483731" r:id="rId17"/>
  </p:sldLayoutIdLst>
  <mc:AlternateContent xmlns:mc="http://schemas.openxmlformats.org/markup-compatibility/2006">
    <mc:Choice xmlns:p14="http://schemas.microsoft.com/office/powerpoint/2010/main" Requires="p14">
      <p:transition spd="slow">
        <p14:ferris dir="l"/>
      </p:transition>
    </mc:Choice>
    <mc:Fallback>
      <p:transition spd="slow">
        <p:fade/>
      </p:transition>
    </mc:Fallback>
  </mc:AlternateConten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73B2CD44-B152-4574-8B23-86B98BA3EB0C}" type="datetimeFigureOut">
              <a:rPr lang="en-GB" smtClean="0"/>
              <a:t>26/04/2019</a:t>
            </a:fld>
            <a:endParaRPr lang="en-GB"/>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GB"/>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221D83D-AFFA-4103-88AB-A136E9AAE3A6}" type="slidenum">
              <a:rPr lang="en-GB" smtClean="0"/>
              <a:t>‹#›</a:t>
            </a:fld>
            <a:endParaRPr lang="en-GB"/>
          </a:p>
        </p:txBody>
      </p:sp>
    </p:spTree>
    <p:extLst>
      <p:ext uri="{BB962C8B-B14F-4D97-AF65-F5344CB8AC3E}">
        <p14:creationId xmlns:p14="http://schemas.microsoft.com/office/powerpoint/2010/main" val="2318638391"/>
      </p:ext>
    </p:extLst>
  </p:cSld>
  <p:clrMap bg1="dk1" tx1="lt1" bg2="dk2" tx2="lt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Lst>
  <mc:AlternateContent xmlns:mc="http://schemas.openxmlformats.org/markup-compatibility/2006">
    <mc:Choice xmlns:p14="http://schemas.microsoft.com/office/powerpoint/2010/main" Requires="p14">
      <p:transition spd="slow">
        <p14:ferris dir="l"/>
      </p:transition>
    </mc:Choice>
    <mc:Fallback>
      <p:transition spd="slow">
        <p:fade/>
      </p:transition>
    </mc:Fallback>
  </mc:AlternateConten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51.jpeg"/><Relationship Id="rId5" Type="http://schemas.openxmlformats.org/officeDocument/2006/relationships/image" Target="../media/image50.jpe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55.svg"/><Relationship Id="rId3" Type="http://schemas.openxmlformats.org/officeDocument/2006/relationships/image" Target="../media/image1.jpeg"/><Relationship Id="rId7" Type="http://schemas.openxmlformats.org/officeDocument/2006/relationships/image" Target="../media/image54.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53.svg"/><Relationship Id="rId5" Type="http://schemas.openxmlformats.org/officeDocument/2006/relationships/image" Target="../media/image52.pn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8" Type="http://schemas.openxmlformats.org/officeDocument/2006/relationships/image" Target="../media/image60.png"/><Relationship Id="rId13" Type="http://schemas.openxmlformats.org/officeDocument/2006/relationships/image" Target="../media/image65.svg"/><Relationship Id="rId18" Type="http://schemas.openxmlformats.org/officeDocument/2006/relationships/image" Target="../media/image70.png"/><Relationship Id="rId3" Type="http://schemas.openxmlformats.org/officeDocument/2006/relationships/image" Target="../media/image1.jpeg"/><Relationship Id="rId21" Type="http://schemas.openxmlformats.org/officeDocument/2006/relationships/image" Target="../media/image73.svg"/><Relationship Id="rId7" Type="http://schemas.openxmlformats.org/officeDocument/2006/relationships/image" Target="../media/image59.svg"/><Relationship Id="rId12" Type="http://schemas.openxmlformats.org/officeDocument/2006/relationships/image" Target="../media/image64.png"/><Relationship Id="rId17" Type="http://schemas.openxmlformats.org/officeDocument/2006/relationships/image" Target="../media/image69.svg"/><Relationship Id="rId2" Type="http://schemas.openxmlformats.org/officeDocument/2006/relationships/notesSlide" Target="../notesSlides/notesSlide11.xml"/><Relationship Id="rId16" Type="http://schemas.openxmlformats.org/officeDocument/2006/relationships/image" Target="../media/image68.png"/><Relationship Id="rId20" Type="http://schemas.openxmlformats.org/officeDocument/2006/relationships/image" Target="../media/image72.png"/><Relationship Id="rId1" Type="http://schemas.openxmlformats.org/officeDocument/2006/relationships/slideLayout" Target="../slideLayouts/slideLayout2.xml"/><Relationship Id="rId6" Type="http://schemas.openxmlformats.org/officeDocument/2006/relationships/image" Target="../media/image58.png"/><Relationship Id="rId11" Type="http://schemas.openxmlformats.org/officeDocument/2006/relationships/image" Target="../media/image63.svg"/><Relationship Id="rId5" Type="http://schemas.openxmlformats.org/officeDocument/2006/relationships/image" Target="../media/image57.svg"/><Relationship Id="rId15" Type="http://schemas.openxmlformats.org/officeDocument/2006/relationships/image" Target="../media/image67.svg"/><Relationship Id="rId10" Type="http://schemas.openxmlformats.org/officeDocument/2006/relationships/image" Target="../media/image62.png"/><Relationship Id="rId19" Type="http://schemas.openxmlformats.org/officeDocument/2006/relationships/image" Target="../media/image71.svg"/><Relationship Id="rId4" Type="http://schemas.openxmlformats.org/officeDocument/2006/relationships/image" Target="../media/image56.png"/><Relationship Id="rId9" Type="http://schemas.openxmlformats.org/officeDocument/2006/relationships/image" Target="../media/image61.svg"/><Relationship Id="rId14" Type="http://schemas.openxmlformats.org/officeDocument/2006/relationships/image" Target="../media/image66.png"/></Relationships>
</file>

<file path=ppt/slides/_rels/slide14.xml.rels><?xml version="1.0" encoding="UTF-8" standalone="yes"?>
<Relationships xmlns="http://schemas.openxmlformats.org/package/2006/relationships"><Relationship Id="rId8" Type="http://schemas.openxmlformats.org/officeDocument/2006/relationships/image" Target="../media/image77.svg"/><Relationship Id="rId3" Type="http://schemas.openxmlformats.org/officeDocument/2006/relationships/image" Target="../media/image1.jpeg"/><Relationship Id="rId7" Type="http://schemas.openxmlformats.org/officeDocument/2006/relationships/image" Target="../media/image76.png"/><Relationship Id="rId12" Type="http://schemas.openxmlformats.org/officeDocument/2006/relationships/image" Target="../media/image81.sv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75.svg"/><Relationship Id="rId11" Type="http://schemas.openxmlformats.org/officeDocument/2006/relationships/image" Target="../media/image80.png"/><Relationship Id="rId5" Type="http://schemas.openxmlformats.org/officeDocument/2006/relationships/image" Target="../media/image74.png"/><Relationship Id="rId10" Type="http://schemas.openxmlformats.org/officeDocument/2006/relationships/image" Target="../media/image79.svg"/><Relationship Id="rId4" Type="http://schemas.openxmlformats.org/officeDocument/2006/relationships/image" Target="../media/image2.png"/><Relationship Id="rId9" Type="http://schemas.openxmlformats.org/officeDocument/2006/relationships/image" Target="../media/image78.png"/></Relationships>
</file>

<file path=ppt/slides/_rels/slide1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83.svg"/></Relationships>
</file>

<file path=ppt/slides/_rels/slide1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85.svg"/><Relationship Id="rId5" Type="http://schemas.openxmlformats.org/officeDocument/2006/relationships/image" Target="../media/image84.png"/><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5.xml"/><Relationship Id="rId1" Type="http://schemas.openxmlformats.org/officeDocument/2006/relationships/slideLayout" Target="../slideLayouts/slideLayout23.xml"/><Relationship Id="rId6" Type="http://schemas.openxmlformats.org/officeDocument/2006/relationships/image" Target="../media/image87.svg"/><Relationship Id="rId5" Type="http://schemas.openxmlformats.org/officeDocument/2006/relationships/image" Target="../media/image86.png"/><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8" Type="http://schemas.openxmlformats.org/officeDocument/2006/relationships/hyperlink" Target="https://www.rapidonline.com/kingbright-l-7113p3c-5mm-phototransistor-58-0325" TargetMode="External"/><Relationship Id="rId3" Type="http://schemas.openxmlformats.org/officeDocument/2006/relationships/hyperlink" Target="https://www.amazon.co.uk/dp/B01G9KSAF6" TargetMode="External"/><Relationship Id="rId7" Type="http://schemas.openxmlformats.org/officeDocument/2006/relationships/hyperlink" Target="https://www.rapidonline.com/kingbright-l-7113f3bt-5mm-blue-lens-infrared-diode-58-0320" TargetMode="External"/><Relationship Id="rId12" Type="http://schemas.openxmlformats.org/officeDocument/2006/relationships/hyperlink" Target="http://www.survops.co.uk/waterways-reservoirs-lakes" TargetMode="External"/><Relationship Id="rId2" Type="http://schemas.openxmlformats.org/officeDocument/2006/relationships/image" Target="../media/image88.jpeg"/><Relationship Id="rId1" Type="http://schemas.openxmlformats.org/officeDocument/2006/relationships/slideLayout" Target="../slideLayouts/slideLayout2.xml"/><Relationship Id="rId6" Type="http://schemas.openxmlformats.org/officeDocument/2006/relationships/hyperlink" Target="https://www.microchip.com/wwwproducts/en/AT89S8253" TargetMode="External"/><Relationship Id="rId11" Type="http://schemas.openxmlformats.org/officeDocument/2006/relationships/hyperlink" Target="http://www.survops.co.uk/surveying-news/uav-surveying" TargetMode="External"/><Relationship Id="rId5" Type="http://schemas.openxmlformats.org/officeDocument/2006/relationships/hyperlink" Target="https://www.amazon.co.uk/gp/product/B07B2TF2T8" TargetMode="External"/><Relationship Id="rId10" Type="http://schemas.openxmlformats.org/officeDocument/2006/relationships/hyperlink" Target="http://www.survops.co.uk/surveying-news/coastal-cliff-dune-monitoring" TargetMode="External"/><Relationship Id="rId4" Type="http://schemas.openxmlformats.org/officeDocument/2006/relationships/hyperlink" Target="https://uk.farnell.com/texas-instruments/sn74hc244n/ic-buffer-line-driver-74hc244/dp/9591281" TargetMode="External"/><Relationship Id="rId9" Type="http://schemas.openxmlformats.org/officeDocument/2006/relationships/hyperlink" Target="https://www.rapidonline.com/texas-instruments-lm311n-nopb-high-speed-comparator-82-0208" TargetMode="External"/></Relationships>
</file>

<file path=ppt/slides/_rels/slide2.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slide" Target="slide5.xml"/><Relationship Id="rId18" Type="http://schemas.openxmlformats.org/officeDocument/2006/relationships/slide" Target="slide16.xml"/><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slide" Target="slide3.xml"/><Relationship Id="rId17" Type="http://schemas.openxmlformats.org/officeDocument/2006/relationships/slide" Target="slide14.xml"/><Relationship Id="rId2" Type="http://schemas.openxmlformats.org/officeDocument/2006/relationships/notesSlide" Target="../notesSlides/notesSlide1.xml"/><Relationship Id="rId16" Type="http://schemas.openxmlformats.org/officeDocument/2006/relationships/slide" Target="slide12.xml"/><Relationship Id="rId20" Type="http://schemas.openxmlformats.org/officeDocument/2006/relationships/slide" Target="slide18.xml"/><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5" Type="http://schemas.openxmlformats.org/officeDocument/2006/relationships/slide" Target="slide9.xml"/><Relationship Id="rId10" Type="http://schemas.openxmlformats.org/officeDocument/2006/relationships/image" Target="../media/image12.png"/><Relationship Id="rId19" Type="http://schemas.openxmlformats.org/officeDocument/2006/relationships/slide" Target="slide17.xml"/><Relationship Id="rId4" Type="http://schemas.openxmlformats.org/officeDocument/2006/relationships/image" Target="../media/image6.png"/><Relationship Id="rId9" Type="http://schemas.openxmlformats.org/officeDocument/2006/relationships/image" Target="../media/image11.png"/><Relationship Id="rId14" Type="http://schemas.openxmlformats.org/officeDocument/2006/relationships/slide" Target="slide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3.xml"/><Relationship Id="rId5" Type="http://schemas.openxmlformats.org/officeDocument/2006/relationships/image" Target="../media/image15.svg"/><Relationship Id="rId4" Type="http://schemas.openxmlformats.org/officeDocument/2006/relationships/image" Target="../media/image14.png"/></Relationships>
</file>

<file path=ppt/slides/_rels/slide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8.jpeg"/><Relationship Id="rId4" Type="http://schemas.openxmlformats.org/officeDocument/2006/relationships/image" Target="../media/image17.jpeg"/></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8" Type="http://schemas.openxmlformats.org/officeDocument/2006/relationships/image" Target="../media/image26.svg"/><Relationship Id="rId13" Type="http://schemas.openxmlformats.org/officeDocument/2006/relationships/image" Target="../media/image31.png"/><Relationship Id="rId18" Type="http://schemas.openxmlformats.org/officeDocument/2006/relationships/image" Target="../media/image36.svg"/><Relationship Id="rId3" Type="http://schemas.openxmlformats.org/officeDocument/2006/relationships/image" Target="../media/image21.png"/><Relationship Id="rId7" Type="http://schemas.openxmlformats.org/officeDocument/2006/relationships/image" Target="../media/image25.png"/><Relationship Id="rId12" Type="http://schemas.openxmlformats.org/officeDocument/2006/relationships/image" Target="../media/image30.svg"/><Relationship Id="rId17" Type="http://schemas.openxmlformats.org/officeDocument/2006/relationships/image" Target="../media/image35.png"/><Relationship Id="rId2" Type="http://schemas.openxmlformats.org/officeDocument/2006/relationships/notesSlide" Target="../notesSlides/notesSlide4.xml"/><Relationship Id="rId16" Type="http://schemas.openxmlformats.org/officeDocument/2006/relationships/image" Target="../media/image34.svg"/><Relationship Id="rId1" Type="http://schemas.openxmlformats.org/officeDocument/2006/relationships/slideLayout" Target="../slideLayouts/slideLayout7.xml"/><Relationship Id="rId6" Type="http://schemas.openxmlformats.org/officeDocument/2006/relationships/image" Target="../media/image24.svg"/><Relationship Id="rId11" Type="http://schemas.openxmlformats.org/officeDocument/2006/relationships/image" Target="../media/image29.png"/><Relationship Id="rId5" Type="http://schemas.openxmlformats.org/officeDocument/2006/relationships/image" Target="../media/image23.png"/><Relationship Id="rId15" Type="http://schemas.openxmlformats.org/officeDocument/2006/relationships/image" Target="../media/image33.png"/><Relationship Id="rId10" Type="http://schemas.openxmlformats.org/officeDocument/2006/relationships/image" Target="../media/image28.svg"/><Relationship Id="rId4" Type="http://schemas.openxmlformats.org/officeDocument/2006/relationships/image" Target="../media/image22.svg"/><Relationship Id="rId9" Type="http://schemas.openxmlformats.org/officeDocument/2006/relationships/image" Target="../media/image27.png"/><Relationship Id="rId14" Type="http://schemas.openxmlformats.org/officeDocument/2006/relationships/image" Target="../media/image32.svg"/></Relationships>
</file>

<file path=ppt/slides/_rels/slide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1.jpeg"/><Relationship Id="rId7" Type="http://schemas.openxmlformats.org/officeDocument/2006/relationships/image" Target="../media/image42.png"/><Relationship Id="rId12" Type="http://schemas.openxmlformats.org/officeDocument/2006/relationships/image" Target="../media/image47.jpe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41.png"/><Relationship Id="rId11" Type="http://schemas.openxmlformats.org/officeDocument/2006/relationships/image" Target="../media/image46.jpeg"/><Relationship Id="rId5" Type="http://schemas.openxmlformats.org/officeDocument/2006/relationships/image" Target="../media/image40.png"/><Relationship Id="rId10" Type="http://schemas.openxmlformats.org/officeDocument/2006/relationships/image" Target="../media/image45.jpeg"/><Relationship Id="rId4" Type="http://schemas.openxmlformats.org/officeDocument/2006/relationships/image" Target="../media/image39.png"/><Relationship Id="rId9" Type="http://schemas.openxmlformats.org/officeDocument/2006/relationships/image" Target="../media/image44.jpeg"/></Relationships>
</file>

<file path=ppt/slides/_rels/slide9.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1.jpeg"/><Relationship Id="rId7" Type="http://schemas.openxmlformats.org/officeDocument/2006/relationships/image" Target="../media/image49.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microsoft.com/office/2007/relationships/hdphoto" Target="../media/hdphoto1.wdp"/><Relationship Id="rId5" Type="http://schemas.openxmlformats.org/officeDocument/2006/relationships/image" Target="../media/image48.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7E0205-BAF2-4FCF-A367-43E7757ED929}"/>
              </a:ext>
            </a:extLst>
          </p:cNvPr>
          <p:cNvSpPr>
            <a:spLocks noGrp="1"/>
          </p:cNvSpPr>
          <p:nvPr>
            <p:ph type="ctrTitle"/>
          </p:nvPr>
        </p:nvSpPr>
        <p:spPr>
          <a:xfrm>
            <a:off x="2371530" y="1278294"/>
            <a:ext cx="7448939" cy="1564853"/>
          </a:xfrm>
        </p:spPr>
        <p:txBody>
          <a:bodyPr anchor="t">
            <a:normAutofit/>
          </a:bodyPr>
          <a:lstStyle/>
          <a:p>
            <a:r>
              <a:rPr lang="en-GB" dirty="0">
                <a:latin typeface="+mn-lt"/>
                <a:cs typeface="Arial" panose="020B0604020202020204" pitchFamily="34" charset="0"/>
              </a:rPr>
              <a:t>Microcontroller-Based Survey Vehicle</a:t>
            </a:r>
          </a:p>
        </p:txBody>
      </p:sp>
      <p:sp>
        <p:nvSpPr>
          <p:cNvPr id="3" name="Subtitle 2">
            <a:extLst>
              <a:ext uri="{FF2B5EF4-FFF2-40B4-BE49-F238E27FC236}">
                <a16:creationId xmlns:a16="http://schemas.microsoft.com/office/drawing/2014/main" id="{7D67D34B-EBEB-4C2D-8749-1043E2A69345}"/>
              </a:ext>
            </a:extLst>
          </p:cNvPr>
          <p:cNvSpPr>
            <a:spLocks noGrp="1"/>
          </p:cNvSpPr>
          <p:nvPr>
            <p:ph type="subTitle" idx="1"/>
          </p:nvPr>
        </p:nvSpPr>
        <p:spPr>
          <a:xfrm>
            <a:off x="404949" y="3602038"/>
            <a:ext cx="4204374" cy="1977668"/>
          </a:xfrm>
        </p:spPr>
        <p:txBody>
          <a:bodyPr numCol="1">
            <a:normAutofit fontScale="92500" lnSpcReduction="10000"/>
          </a:bodyPr>
          <a:lstStyle/>
          <a:p>
            <a:pPr algn="r"/>
            <a:r>
              <a:rPr lang="en-GB" sz="2800" b="1" dirty="0">
                <a:cs typeface="Arial" panose="020B0604020202020204" pitchFamily="34" charset="0"/>
              </a:rPr>
              <a:t>Programme of Study: </a:t>
            </a:r>
          </a:p>
          <a:p>
            <a:pPr algn="r"/>
            <a:r>
              <a:rPr lang="en-GB" sz="2800" b="1" dirty="0">
                <a:cs typeface="Arial" panose="020B0604020202020204" pitchFamily="34" charset="0"/>
              </a:rPr>
              <a:t>Student Name: </a:t>
            </a:r>
          </a:p>
          <a:p>
            <a:pPr algn="r"/>
            <a:r>
              <a:rPr lang="en-GB" sz="2800" b="1" dirty="0">
                <a:cs typeface="Arial" panose="020B0604020202020204" pitchFamily="34" charset="0"/>
              </a:rPr>
              <a:t>Student Number: </a:t>
            </a:r>
          </a:p>
          <a:p>
            <a:pPr algn="r"/>
            <a:r>
              <a:rPr lang="en-GB" sz="2800" b="1" dirty="0">
                <a:cs typeface="Arial" panose="020B0604020202020204" pitchFamily="34" charset="0"/>
              </a:rPr>
              <a:t>Project Supervisor:</a:t>
            </a:r>
          </a:p>
        </p:txBody>
      </p:sp>
      <p:sp>
        <p:nvSpPr>
          <p:cNvPr id="4" name="Subtitle 2">
            <a:extLst>
              <a:ext uri="{FF2B5EF4-FFF2-40B4-BE49-F238E27FC236}">
                <a16:creationId xmlns:a16="http://schemas.microsoft.com/office/drawing/2014/main" id="{B84FEB09-9ACB-4BA8-88CF-D0636EDBE9C3}"/>
              </a:ext>
            </a:extLst>
          </p:cNvPr>
          <p:cNvSpPr txBox="1">
            <a:spLocks/>
          </p:cNvSpPr>
          <p:nvPr/>
        </p:nvSpPr>
        <p:spPr>
          <a:xfrm>
            <a:off x="4609323" y="3602460"/>
            <a:ext cx="6634065" cy="1977668"/>
          </a:xfrm>
          <a:prstGeom prst="rect">
            <a:avLst/>
          </a:prstGeom>
        </p:spPr>
        <p:txBody>
          <a:bodyPr vert="horz" lIns="91440" tIns="45720" rIns="91440" bIns="45720" numCol="1"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GB" dirty="0">
                <a:cs typeface="Arial" panose="020B0604020202020204" pitchFamily="34" charset="0"/>
              </a:rPr>
              <a:t>BEng Electrical and Electronic Engineering</a:t>
            </a:r>
          </a:p>
          <a:p>
            <a:pPr algn="l"/>
            <a:r>
              <a:rPr lang="en-GB" dirty="0">
                <a:cs typeface="Arial" panose="020B0604020202020204" pitchFamily="34" charset="0"/>
              </a:rPr>
              <a:t>Savan Lacmane</a:t>
            </a:r>
          </a:p>
          <a:p>
            <a:pPr algn="l"/>
            <a:r>
              <a:rPr lang="en-GB" dirty="0">
                <a:cs typeface="Arial" panose="020B0604020202020204" pitchFamily="34" charset="0"/>
              </a:rPr>
              <a:t>160466539</a:t>
            </a:r>
          </a:p>
          <a:p>
            <a:pPr algn="l"/>
            <a:r>
              <a:rPr lang="en-GB" dirty="0">
                <a:cs typeface="Arial" panose="020B0604020202020204" pitchFamily="34" charset="0"/>
              </a:rPr>
              <a:t>Dr Chris Phillips</a:t>
            </a:r>
          </a:p>
        </p:txBody>
      </p:sp>
      <p:sp>
        <p:nvSpPr>
          <p:cNvPr id="5" name="Subtitle 2">
            <a:extLst>
              <a:ext uri="{FF2B5EF4-FFF2-40B4-BE49-F238E27FC236}">
                <a16:creationId xmlns:a16="http://schemas.microsoft.com/office/drawing/2014/main" id="{B3F51BD9-2DDF-4EF7-82C7-C49D44B90391}"/>
              </a:ext>
            </a:extLst>
          </p:cNvPr>
          <p:cNvSpPr txBox="1">
            <a:spLocks/>
          </p:cNvSpPr>
          <p:nvPr/>
        </p:nvSpPr>
        <p:spPr>
          <a:xfrm>
            <a:off x="1523999" y="2951374"/>
            <a:ext cx="9144000" cy="612920"/>
          </a:xfrm>
          <a:prstGeom prst="rect">
            <a:avLst/>
          </a:prstGeom>
        </p:spPr>
        <p:txBody>
          <a:bodyPr vert="horz" lIns="91440" tIns="45720" rIns="91440" bIns="45720" numCol="1"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GB" sz="2800" dirty="0">
                <a:cs typeface="Arial" panose="020B0604020202020204" pitchFamily="34" charset="0"/>
              </a:rPr>
              <a:t>Final Year Undergraduate Project</a:t>
            </a:r>
          </a:p>
        </p:txBody>
      </p:sp>
    </p:spTree>
    <p:extLst>
      <p:ext uri="{BB962C8B-B14F-4D97-AF65-F5344CB8AC3E}">
        <p14:creationId xmlns:p14="http://schemas.microsoft.com/office/powerpoint/2010/main" val="971163936"/>
      </p:ext>
    </p:extLst>
  </p:cSld>
  <p:clrMapOvr>
    <a:masterClrMapping/>
  </p:clrMapOvr>
  <mc:AlternateContent xmlns:mc="http://schemas.openxmlformats.org/markup-compatibility/2006">
    <mc:Choice xmlns:p14="http://schemas.microsoft.com/office/powerpoint/2010/main" Requires="p14">
      <p:transition spd="slow">
        <p14:ferris dir="l"/>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extLst/>
          </a:blip>
          <a:stretch/>
        </a:blipFill>
        <a:effectLst/>
      </p:bgPr>
    </p:bg>
    <p:spTree>
      <p:nvGrpSpPr>
        <p:cNvPr id="1" name=""/>
        <p:cNvGrpSpPr/>
        <p:nvPr/>
      </p:nvGrpSpPr>
      <p:grpSpPr>
        <a:xfrm>
          <a:off x="0" y="0"/>
          <a:ext cx="0" cy="0"/>
          <a:chOff x="0" y="0"/>
          <a:chExt cx="0" cy="0"/>
        </a:xfrm>
      </p:grpSpPr>
      <p:pic>
        <p:nvPicPr>
          <p:cNvPr id="115" name="Picture 114">
            <a:extLst>
              <a:ext uri="{FF2B5EF4-FFF2-40B4-BE49-F238E27FC236}">
                <a16:creationId xmlns:a16="http://schemas.microsoft.com/office/drawing/2014/main" id="{6EB3069F-D3A4-4E5B-B87F-660412107DC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pic>
        <p:nvPicPr>
          <p:cNvPr id="5" name="Picture 4">
            <a:extLst>
              <a:ext uri="{FF2B5EF4-FFF2-40B4-BE49-F238E27FC236}">
                <a16:creationId xmlns:a16="http://schemas.microsoft.com/office/drawing/2014/main" id="{F90550AF-DF6E-43A2-BFB9-6D5179815A7F}"/>
              </a:ext>
            </a:extLst>
          </p:cNvPr>
          <p:cNvPicPr/>
          <p:nvPr/>
        </p:nvPicPr>
        <p:blipFill rotWithShape="1">
          <a:blip r:embed="rId5" cstate="print">
            <a:extLst>
              <a:ext uri="{28A0092B-C50C-407E-A947-70E740481C1C}">
                <a14:useLocalDpi xmlns:a14="http://schemas.microsoft.com/office/drawing/2010/main" val="0"/>
              </a:ext>
            </a:extLst>
          </a:blip>
          <a:srcRect r="5143"/>
          <a:stretch/>
        </p:blipFill>
        <p:spPr bwMode="auto">
          <a:xfrm>
            <a:off x="5226720" y="1639065"/>
            <a:ext cx="6213855" cy="3684805"/>
          </a:xfrm>
          <a:prstGeom prst="roundRect">
            <a:avLst>
              <a:gd name="adj" fmla="val 4380"/>
            </a:avLst>
          </a:prstGeom>
          <a:noFill/>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a:extLst>
            <a:ext uri="{53640926-AAD7-44D8-BBD7-CCE9431645EC}">
              <a14:shadowObscured xmlns:a14="http://schemas.microsoft.com/office/drawing/2010/main"/>
            </a:ext>
          </a:extLst>
        </p:spPr>
      </p:pic>
      <p:pic>
        <p:nvPicPr>
          <p:cNvPr id="4" name="Picture 3">
            <a:extLst>
              <a:ext uri="{FF2B5EF4-FFF2-40B4-BE49-F238E27FC236}">
                <a16:creationId xmlns:a16="http://schemas.microsoft.com/office/drawing/2014/main" id="{B51BEDEA-3FEB-40D7-AAC0-42D4B5A3403A}"/>
              </a:ext>
            </a:extLst>
          </p:cNvPr>
          <p:cNvPicPr/>
          <p:nvPr/>
        </p:nvPicPr>
        <p:blipFill rotWithShape="1">
          <a:blip r:embed="rId6" cstate="print">
            <a:extLst>
              <a:ext uri="{28A0092B-C50C-407E-A947-70E740481C1C}">
                <a14:useLocalDpi xmlns:a14="http://schemas.microsoft.com/office/drawing/2010/main" val="0"/>
              </a:ext>
            </a:extLst>
          </a:blip>
          <a:srcRect t="20342" r="1" b="25626"/>
          <a:stretch/>
        </p:blipFill>
        <p:spPr bwMode="auto">
          <a:xfrm>
            <a:off x="750131" y="1612385"/>
            <a:ext cx="3891574" cy="3738166"/>
          </a:xfrm>
          <a:prstGeom prst="roundRect">
            <a:avLst>
              <a:gd name="adj" fmla="val 4380"/>
            </a:avLst>
          </a:prstGeom>
          <a:noFill/>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a:extLst>
            <a:ext uri="{53640926-AAD7-44D8-BBD7-CCE9431645EC}">
              <a14:shadowObscured xmlns:a14="http://schemas.microsoft.com/office/drawing/2010/main"/>
            </a:ext>
          </a:extLst>
        </p:spPr>
      </p:pic>
      <p:sp>
        <p:nvSpPr>
          <p:cNvPr id="6" name="Title 1">
            <a:extLst>
              <a:ext uri="{FF2B5EF4-FFF2-40B4-BE49-F238E27FC236}">
                <a16:creationId xmlns:a16="http://schemas.microsoft.com/office/drawing/2014/main" id="{EC8868DE-F85A-4D15-8FD4-B0F48CE6518B}"/>
              </a:ext>
            </a:extLst>
          </p:cNvPr>
          <p:cNvSpPr>
            <a:spLocks noGrp="1"/>
          </p:cNvSpPr>
          <p:nvPr>
            <p:ph type="title"/>
          </p:nvPr>
        </p:nvSpPr>
        <p:spPr>
          <a:xfrm>
            <a:off x="3244204" y="115570"/>
            <a:ext cx="5700416" cy="862066"/>
          </a:xfrm>
        </p:spPr>
        <p:txBody>
          <a:bodyPr vert="horz" lIns="91440" tIns="45720" rIns="91440" bIns="45720" rtlCol="0" anchor="b">
            <a:normAutofit/>
          </a:bodyPr>
          <a:lstStyle/>
          <a:p>
            <a:pPr algn="ctr"/>
            <a:r>
              <a:rPr lang="en-US" dirty="0"/>
              <a:t>Implementation</a:t>
            </a:r>
          </a:p>
        </p:txBody>
      </p:sp>
    </p:spTree>
    <p:extLst>
      <p:ext uri="{BB962C8B-B14F-4D97-AF65-F5344CB8AC3E}">
        <p14:creationId xmlns:p14="http://schemas.microsoft.com/office/powerpoint/2010/main" val="2323502260"/>
      </p:ext>
    </p:extLst>
  </p:cSld>
  <p:clrMapOvr>
    <a:masterClrMapping/>
  </p:clrMapOvr>
  <mc:AlternateContent xmlns:mc="http://schemas.openxmlformats.org/markup-compatibility/2006">
    <mc:Choice xmlns:p14="http://schemas.microsoft.com/office/powerpoint/2010/main" Requires="p14">
      <p:transition spd="slow">
        <p14:ferris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extLst/>
          </a:blip>
          <a:stretch/>
        </a:blipFill>
        <a:effectLst/>
      </p:bgPr>
    </p:bg>
    <p:spTree>
      <p:nvGrpSpPr>
        <p:cNvPr id="1" name=""/>
        <p:cNvGrpSpPr/>
        <p:nvPr/>
      </p:nvGrpSpPr>
      <p:grpSpPr>
        <a:xfrm>
          <a:off x="0" y="0"/>
          <a:ext cx="0" cy="0"/>
          <a:chOff x="0" y="0"/>
          <a:chExt cx="0" cy="0"/>
        </a:xfrm>
      </p:grpSpPr>
      <p:sp>
        <p:nvSpPr>
          <p:cNvPr id="3" name="Freeform: Shape 2">
            <a:extLst>
              <a:ext uri="{FF2B5EF4-FFF2-40B4-BE49-F238E27FC236}">
                <a16:creationId xmlns:a16="http://schemas.microsoft.com/office/drawing/2014/main" id="{BC367CA8-59CE-4144-8BF5-06C3C02AA48F}"/>
              </a:ext>
            </a:extLst>
          </p:cNvPr>
          <p:cNvSpPr/>
          <p:nvPr/>
        </p:nvSpPr>
        <p:spPr>
          <a:xfrm>
            <a:off x="1932617" y="1774138"/>
            <a:ext cx="2602114" cy="1561268"/>
          </a:xfrm>
          <a:custGeom>
            <a:avLst/>
            <a:gdLst>
              <a:gd name="connsiteX0" fmla="*/ 0 w 2602114"/>
              <a:gd name="connsiteY0" fmla="*/ 0 h 1561268"/>
              <a:gd name="connsiteX1" fmla="*/ 2602114 w 2602114"/>
              <a:gd name="connsiteY1" fmla="*/ 0 h 1561268"/>
              <a:gd name="connsiteX2" fmla="*/ 2602114 w 2602114"/>
              <a:gd name="connsiteY2" fmla="*/ 1561268 h 1561268"/>
              <a:gd name="connsiteX3" fmla="*/ 0 w 2602114"/>
              <a:gd name="connsiteY3" fmla="*/ 1561268 h 1561268"/>
              <a:gd name="connsiteX4" fmla="*/ 0 w 2602114"/>
              <a:gd name="connsiteY4" fmla="*/ 0 h 1561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2114" h="1561268">
                <a:moveTo>
                  <a:pt x="0" y="0"/>
                </a:moveTo>
                <a:lnTo>
                  <a:pt x="2602114" y="0"/>
                </a:lnTo>
                <a:lnTo>
                  <a:pt x="2602114" y="1561268"/>
                </a:lnTo>
                <a:lnTo>
                  <a:pt x="0" y="1561268"/>
                </a:lnTo>
                <a:lnTo>
                  <a:pt x="0" y="0"/>
                </a:lnTo>
                <a:close/>
              </a:path>
            </a:pathLst>
          </a:custGeom>
          <a:solidFill>
            <a:schemeClr val="bg2">
              <a:lumMod val="60000"/>
              <a:lumOff val="40000"/>
            </a:schemeClr>
          </a:solidFill>
        </p:spPr>
        <p:style>
          <a:lnRef idx="0">
            <a:schemeClr val="lt1">
              <a:hueOff val="0"/>
              <a:satOff val="0"/>
              <a:lumOff val="0"/>
              <a:alphaOff val="0"/>
            </a:schemeClr>
          </a:lnRef>
          <a:fillRef idx="3">
            <a:scrgbClr r="0" g="0" b="0"/>
          </a:fillRef>
          <a:effectRef idx="3">
            <a:schemeClr val="accent2">
              <a:hueOff val="0"/>
              <a:satOff val="0"/>
              <a:lumOff val="0"/>
              <a:alphaOff val="0"/>
            </a:schemeClr>
          </a:effectRef>
          <a:fontRef idx="minor">
            <a:schemeClr val="lt1"/>
          </a:fontRef>
        </p:style>
        <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GB" sz="3100" kern="1200" dirty="0"/>
              <a:t>Path Programming Algorithm</a:t>
            </a:r>
            <a:endParaRPr lang="en-US" sz="3100" kern="1200" dirty="0"/>
          </a:p>
        </p:txBody>
      </p:sp>
      <p:sp>
        <p:nvSpPr>
          <p:cNvPr id="4" name="Freeform: Shape 3">
            <a:extLst>
              <a:ext uri="{FF2B5EF4-FFF2-40B4-BE49-F238E27FC236}">
                <a16:creationId xmlns:a16="http://schemas.microsoft.com/office/drawing/2014/main" id="{78D9B75D-9EC3-488A-8B0F-120BC57CD6F0}"/>
              </a:ext>
            </a:extLst>
          </p:cNvPr>
          <p:cNvSpPr/>
          <p:nvPr/>
        </p:nvSpPr>
        <p:spPr>
          <a:xfrm>
            <a:off x="4794942" y="1774138"/>
            <a:ext cx="2602114" cy="1561268"/>
          </a:xfrm>
          <a:custGeom>
            <a:avLst/>
            <a:gdLst>
              <a:gd name="connsiteX0" fmla="*/ 0 w 2602114"/>
              <a:gd name="connsiteY0" fmla="*/ 0 h 1561268"/>
              <a:gd name="connsiteX1" fmla="*/ 2602114 w 2602114"/>
              <a:gd name="connsiteY1" fmla="*/ 0 h 1561268"/>
              <a:gd name="connsiteX2" fmla="*/ 2602114 w 2602114"/>
              <a:gd name="connsiteY2" fmla="*/ 1561268 h 1561268"/>
              <a:gd name="connsiteX3" fmla="*/ 0 w 2602114"/>
              <a:gd name="connsiteY3" fmla="*/ 1561268 h 1561268"/>
              <a:gd name="connsiteX4" fmla="*/ 0 w 2602114"/>
              <a:gd name="connsiteY4" fmla="*/ 0 h 1561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2114" h="1561268">
                <a:moveTo>
                  <a:pt x="0" y="0"/>
                </a:moveTo>
                <a:lnTo>
                  <a:pt x="2602114" y="0"/>
                </a:lnTo>
                <a:lnTo>
                  <a:pt x="2602114" y="1561268"/>
                </a:lnTo>
                <a:lnTo>
                  <a:pt x="0" y="1561268"/>
                </a:lnTo>
                <a:lnTo>
                  <a:pt x="0" y="0"/>
                </a:lnTo>
                <a:close/>
              </a:path>
            </a:pathLst>
          </a:custGeom>
          <a:solidFill>
            <a:schemeClr val="accent4">
              <a:lumMod val="75000"/>
            </a:schemeClr>
          </a:solidFill>
        </p:spPr>
        <p:style>
          <a:lnRef idx="0">
            <a:schemeClr val="lt1">
              <a:hueOff val="0"/>
              <a:satOff val="0"/>
              <a:lumOff val="0"/>
              <a:alphaOff val="0"/>
            </a:schemeClr>
          </a:lnRef>
          <a:fillRef idx="3">
            <a:scrgbClr r="0" g="0" b="0"/>
          </a:fillRef>
          <a:effectRef idx="3">
            <a:schemeClr val="accent3">
              <a:hueOff val="0"/>
              <a:satOff val="0"/>
              <a:lumOff val="0"/>
              <a:alphaOff val="0"/>
            </a:schemeClr>
          </a:effectRef>
          <a:fontRef idx="minor">
            <a:schemeClr val="lt1"/>
          </a:fontRef>
        </p:style>
        <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Object Detection</a:t>
            </a:r>
          </a:p>
        </p:txBody>
      </p:sp>
      <p:sp>
        <p:nvSpPr>
          <p:cNvPr id="6" name="Freeform: Shape 5">
            <a:extLst>
              <a:ext uri="{FF2B5EF4-FFF2-40B4-BE49-F238E27FC236}">
                <a16:creationId xmlns:a16="http://schemas.microsoft.com/office/drawing/2014/main" id="{42F2C93C-7003-4CFC-B8BA-97750344AD73}"/>
              </a:ext>
            </a:extLst>
          </p:cNvPr>
          <p:cNvSpPr/>
          <p:nvPr/>
        </p:nvSpPr>
        <p:spPr>
          <a:xfrm>
            <a:off x="7657267" y="1774138"/>
            <a:ext cx="2602114" cy="1561268"/>
          </a:xfrm>
          <a:custGeom>
            <a:avLst/>
            <a:gdLst>
              <a:gd name="connsiteX0" fmla="*/ 0 w 2602114"/>
              <a:gd name="connsiteY0" fmla="*/ 0 h 1561268"/>
              <a:gd name="connsiteX1" fmla="*/ 2602114 w 2602114"/>
              <a:gd name="connsiteY1" fmla="*/ 0 h 1561268"/>
              <a:gd name="connsiteX2" fmla="*/ 2602114 w 2602114"/>
              <a:gd name="connsiteY2" fmla="*/ 1561268 h 1561268"/>
              <a:gd name="connsiteX3" fmla="*/ 0 w 2602114"/>
              <a:gd name="connsiteY3" fmla="*/ 1561268 h 1561268"/>
              <a:gd name="connsiteX4" fmla="*/ 0 w 2602114"/>
              <a:gd name="connsiteY4" fmla="*/ 0 h 1561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2114" h="1561268">
                <a:moveTo>
                  <a:pt x="0" y="0"/>
                </a:moveTo>
                <a:lnTo>
                  <a:pt x="2602114" y="0"/>
                </a:lnTo>
                <a:lnTo>
                  <a:pt x="2602114" y="1561268"/>
                </a:lnTo>
                <a:lnTo>
                  <a:pt x="0" y="1561268"/>
                </a:lnTo>
                <a:lnTo>
                  <a:pt x="0" y="0"/>
                </a:lnTo>
                <a:close/>
              </a:path>
            </a:pathLst>
          </a:custGeom>
          <a:solidFill>
            <a:srgbClr val="0070C0"/>
          </a:solidFill>
        </p:spPr>
        <p:style>
          <a:lnRef idx="0">
            <a:schemeClr val="lt1">
              <a:hueOff val="0"/>
              <a:satOff val="0"/>
              <a:lumOff val="0"/>
              <a:alphaOff val="0"/>
            </a:schemeClr>
          </a:lnRef>
          <a:fillRef idx="3">
            <a:scrgbClr r="0" g="0" b="0"/>
          </a:fillRef>
          <a:effectRef idx="3">
            <a:schemeClr val="accent4">
              <a:hueOff val="0"/>
              <a:satOff val="0"/>
              <a:lumOff val="0"/>
              <a:alphaOff val="0"/>
            </a:schemeClr>
          </a:effectRef>
          <a:fontRef idx="minor">
            <a:schemeClr val="lt1"/>
          </a:fontRef>
        </p:style>
        <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GB" sz="3100" b="0" kern="1200" dirty="0"/>
              <a:t>Vehicle Design</a:t>
            </a:r>
            <a:endParaRPr lang="en-US" sz="3100" kern="1200" dirty="0"/>
          </a:p>
        </p:txBody>
      </p:sp>
      <p:sp>
        <p:nvSpPr>
          <p:cNvPr id="7" name="Freeform: Shape 6">
            <a:extLst>
              <a:ext uri="{FF2B5EF4-FFF2-40B4-BE49-F238E27FC236}">
                <a16:creationId xmlns:a16="http://schemas.microsoft.com/office/drawing/2014/main" id="{572A9C48-95E1-411F-8CB1-1E1E860AC1EA}"/>
              </a:ext>
            </a:extLst>
          </p:cNvPr>
          <p:cNvSpPr/>
          <p:nvPr/>
        </p:nvSpPr>
        <p:spPr>
          <a:xfrm>
            <a:off x="1932617" y="3595618"/>
            <a:ext cx="2602114" cy="1561268"/>
          </a:xfrm>
          <a:custGeom>
            <a:avLst/>
            <a:gdLst>
              <a:gd name="connsiteX0" fmla="*/ 0 w 2602114"/>
              <a:gd name="connsiteY0" fmla="*/ 0 h 1561268"/>
              <a:gd name="connsiteX1" fmla="*/ 2602114 w 2602114"/>
              <a:gd name="connsiteY1" fmla="*/ 0 h 1561268"/>
              <a:gd name="connsiteX2" fmla="*/ 2602114 w 2602114"/>
              <a:gd name="connsiteY2" fmla="*/ 1561268 h 1561268"/>
              <a:gd name="connsiteX3" fmla="*/ 0 w 2602114"/>
              <a:gd name="connsiteY3" fmla="*/ 1561268 h 1561268"/>
              <a:gd name="connsiteX4" fmla="*/ 0 w 2602114"/>
              <a:gd name="connsiteY4" fmla="*/ 0 h 1561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2114" h="1561268">
                <a:moveTo>
                  <a:pt x="0" y="0"/>
                </a:moveTo>
                <a:lnTo>
                  <a:pt x="2602114" y="0"/>
                </a:lnTo>
                <a:lnTo>
                  <a:pt x="2602114" y="1561268"/>
                </a:lnTo>
                <a:lnTo>
                  <a:pt x="0" y="1561268"/>
                </a:lnTo>
                <a:lnTo>
                  <a:pt x="0" y="0"/>
                </a:lnTo>
                <a:close/>
              </a:path>
            </a:pathLst>
          </a:custGeom>
          <a:solidFill>
            <a:schemeClr val="accent5">
              <a:lumMod val="75000"/>
            </a:schemeClr>
          </a:solidFill>
        </p:spPr>
        <p:style>
          <a:lnRef idx="0">
            <a:schemeClr val="lt1">
              <a:hueOff val="0"/>
              <a:satOff val="0"/>
              <a:lumOff val="0"/>
              <a:alphaOff val="0"/>
            </a:schemeClr>
          </a:lnRef>
          <a:fillRef idx="3">
            <a:scrgbClr r="0" g="0" b="0"/>
          </a:fillRef>
          <a:effectRef idx="3">
            <a:schemeClr val="accent5">
              <a:hueOff val="0"/>
              <a:satOff val="0"/>
              <a:lumOff val="0"/>
              <a:alphaOff val="0"/>
            </a:schemeClr>
          </a:effectRef>
          <a:fontRef idx="minor">
            <a:schemeClr val="lt1"/>
          </a:fontRef>
        </p:style>
        <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Movement</a:t>
            </a:r>
          </a:p>
        </p:txBody>
      </p:sp>
      <p:sp>
        <p:nvSpPr>
          <p:cNvPr id="8" name="Freeform: Shape 7">
            <a:extLst>
              <a:ext uri="{FF2B5EF4-FFF2-40B4-BE49-F238E27FC236}">
                <a16:creationId xmlns:a16="http://schemas.microsoft.com/office/drawing/2014/main" id="{8D12FE27-E334-41A0-A0F3-7E87B0AF0D3E}"/>
              </a:ext>
            </a:extLst>
          </p:cNvPr>
          <p:cNvSpPr/>
          <p:nvPr/>
        </p:nvSpPr>
        <p:spPr>
          <a:xfrm>
            <a:off x="4794942" y="3595618"/>
            <a:ext cx="2602114" cy="1561268"/>
          </a:xfrm>
          <a:custGeom>
            <a:avLst/>
            <a:gdLst>
              <a:gd name="connsiteX0" fmla="*/ 0 w 2602114"/>
              <a:gd name="connsiteY0" fmla="*/ 0 h 1561268"/>
              <a:gd name="connsiteX1" fmla="*/ 2602114 w 2602114"/>
              <a:gd name="connsiteY1" fmla="*/ 0 h 1561268"/>
              <a:gd name="connsiteX2" fmla="*/ 2602114 w 2602114"/>
              <a:gd name="connsiteY2" fmla="*/ 1561268 h 1561268"/>
              <a:gd name="connsiteX3" fmla="*/ 0 w 2602114"/>
              <a:gd name="connsiteY3" fmla="*/ 1561268 h 1561268"/>
              <a:gd name="connsiteX4" fmla="*/ 0 w 2602114"/>
              <a:gd name="connsiteY4" fmla="*/ 0 h 1561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2114" h="1561268">
                <a:moveTo>
                  <a:pt x="0" y="0"/>
                </a:moveTo>
                <a:lnTo>
                  <a:pt x="2602114" y="0"/>
                </a:lnTo>
                <a:lnTo>
                  <a:pt x="2602114" y="1561268"/>
                </a:lnTo>
                <a:lnTo>
                  <a:pt x="0" y="1561268"/>
                </a:lnTo>
                <a:lnTo>
                  <a:pt x="0" y="0"/>
                </a:lnTo>
                <a:close/>
              </a:path>
            </a:pathLst>
          </a:custGeom>
          <a:solidFill>
            <a:schemeClr val="accent6">
              <a:lumMod val="75000"/>
            </a:schemeClr>
          </a:solidFill>
        </p:spPr>
        <p:style>
          <a:lnRef idx="0">
            <a:schemeClr val="lt1">
              <a:hueOff val="0"/>
              <a:satOff val="0"/>
              <a:lumOff val="0"/>
              <a:alphaOff val="0"/>
            </a:schemeClr>
          </a:lnRef>
          <a:fillRef idx="3">
            <a:scrgbClr r="0" g="0" b="0"/>
          </a:fillRef>
          <a:effectRef idx="3">
            <a:schemeClr val="accent6">
              <a:hueOff val="0"/>
              <a:satOff val="0"/>
              <a:lumOff val="0"/>
              <a:alphaOff val="0"/>
            </a:schemeClr>
          </a:effectRef>
          <a:fontRef idx="minor">
            <a:schemeClr val="lt1"/>
          </a:fontRef>
        </p:style>
        <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GB" sz="3100" kern="1200" dirty="0"/>
              <a:t>Location Mapping Algorithm</a:t>
            </a:r>
            <a:endParaRPr lang="en-US" sz="3100" kern="1200" dirty="0"/>
          </a:p>
        </p:txBody>
      </p:sp>
      <p:sp>
        <p:nvSpPr>
          <p:cNvPr id="9" name="Freeform: Shape 8">
            <a:extLst>
              <a:ext uri="{FF2B5EF4-FFF2-40B4-BE49-F238E27FC236}">
                <a16:creationId xmlns:a16="http://schemas.microsoft.com/office/drawing/2014/main" id="{E74A36A7-5A3E-45E8-857B-2BA8D37CD18E}"/>
              </a:ext>
            </a:extLst>
          </p:cNvPr>
          <p:cNvSpPr/>
          <p:nvPr/>
        </p:nvSpPr>
        <p:spPr>
          <a:xfrm>
            <a:off x="7657267" y="3595618"/>
            <a:ext cx="2602114" cy="1561268"/>
          </a:xfrm>
          <a:custGeom>
            <a:avLst/>
            <a:gdLst>
              <a:gd name="connsiteX0" fmla="*/ 0 w 2602114"/>
              <a:gd name="connsiteY0" fmla="*/ 0 h 1561268"/>
              <a:gd name="connsiteX1" fmla="*/ 2602114 w 2602114"/>
              <a:gd name="connsiteY1" fmla="*/ 0 h 1561268"/>
              <a:gd name="connsiteX2" fmla="*/ 2602114 w 2602114"/>
              <a:gd name="connsiteY2" fmla="*/ 1561268 h 1561268"/>
              <a:gd name="connsiteX3" fmla="*/ 0 w 2602114"/>
              <a:gd name="connsiteY3" fmla="*/ 1561268 h 1561268"/>
              <a:gd name="connsiteX4" fmla="*/ 0 w 2602114"/>
              <a:gd name="connsiteY4" fmla="*/ 0 h 1561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2114" h="1561268">
                <a:moveTo>
                  <a:pt x="0" y="0"/>
                </a:moveTo>
                <a:lnTo>
                  <a:pt x="2602114" y="0"/>
                </a:lnTo>
                <a:lnTo>
                  <a:pt x="2602114" y="1561268"/>
                </a:lnTo>
                <a:lnTo>
                  <a:pt x="0" y="1561268"/>
                </a:lnTo>
                <a:lnTo>
                  <a:pt x="0" y="0"/>
                </a:lnTo>
                <a:close/>
              </a:path>
            </a:pathLst>
          </a:custGeom>
          <a:solidFill>
            <a:srgbClr val="00B050"/>
          </a:solidFill>
        </p:spPr>
        <p:style>
          <a:lnRef idx="0">
            <a:schemeClr val="lt1">
              <a:hueOff val="0"/>
              <a:satOff val="0"/>
              <a:lumOff val="0"/>
              <a:alphaOff val="0"/>
            </a:schemeClr>
          </a:lnRef>
          <a:fillRef idx="3">
            <a:scrgbClr r="0" g="0" b="0"/>
          </a:fillRef>
          <a:effectRef idx="3">
            <a:schemeClr val="accent2">
              <a:hueOff val="0"/>
              <a:satOff val="0"/>
              <a:lumOff val="0"/>
              <a:alphaOff val="0"/>
            </a:schemeClr>
          </a:effectRef>
          <a:fontRef idx="minor">
            <a:schemeClr val="lt1"/>
          </a:fontRef>
        </p:style>
        <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GB" sz="3100" kern="1200" dirty="0"/>
              <a:t>Power Consumption</a:t>
            </a:r>
            <a:endParaRPr lang="en-US" sz="3100" kern="1200" dirty="0"/>
          </a:p>
        </p:txBody>
      </p:sp>
      <p:sp>
        <p:nvSpPr>
          <p:cNvPr id="10" name="Title 1">
            <a:extLst>
              <a:ext uri="{FF2B5EF4-FFF2-40B4-BE49-F238E27FC236}">
                <a16:creationId xmlns:a16="http://schemas.microsoft.com/office/drawing/2014/main" id="{8C1410CE-5621-4BFD-9959-237E70486EB6}"/>
              </a:ext>
            </a:extLst>
          </p:cNvPr>
          <p:cNvSpPr>
            <a:spLocks noGrp="1"/>
          </p:cNvSpPr>
          <p:nvPr>
            <p:ph type="title"/>
          </p:nvPr>
        </p:nvSpPr>
        <p:spPr>
          <a:xfrm>
            <a:off x="3244204" y="115570"/>
            <a:ext cx="5700416" cy="862066"/>
          </a:xfrm>
        </p:spPr>
        <p:txBody>
          <a:bodyPr vert="horz" lIns="91440" tIns="45720" rIns="91440" bIns="45720" rtlCol="0" anchor="b">
            <a:normAutofit/>
          </a:bodyPr>
          <a:lstStyle/>
          <a:p>
            <a:pPr algn="ctr"/>
            <a:r>
              <a:rPr lang="en-US" dirty="0"/>
              <a:t>Implementation</a:t>
            </a:r>
          </a:p>
        </p:txBody>
      </p:sp>
    </p:spTree>
    <p:extLst>
      <p:ext uri="{BB962C8B-B14F-4D97-AF65-F5344CB8AC3E}">
        <p14:creationId xmlns:p14="http://schemas.microsoft.com/office/powerpoint/2010/main" val="930994924"/>
      </p:ext>
    </p:extLst>
  </p:cSld>
  <p:clrMapOvr>
    <a:masterClrMapping/>
  </p:clrMapOvr>
  <mc:AlternateContent xmlns:mc="http://schemas.openxmlformats.org/markup-compatibility/2006">
    <mc:Choice xmlns:p14="http://schemas.microsoft.com/office/powerpoint/2010/main" Requires="p14">
      <p:transition spd="slow">
        <p14:ferris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grpId="0"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7"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1000"/>
                                        <p:tgtEl>
                                          <p:spTgt spid="6"/>
                                        </p:tgtEl>
                                      </p:cBhvr>
                                    </p:animEffect>
                                    <p:anim calcmode="lin" valueType="num">
                                      <p:cBhvr>
                                        <p:cTn id="22" dur="1000" fill="hold"/>
                                        <p:tgtEl>
                                          <p:spTgt spid="6"/>
                                        </p:tgtEl>
                                        <p:attrNameLst>
                                          <p:attrName>ppt_x</p:attrName>
                                        </p:attrNameLst>
                                      </p:cBhvr>
                                      <p:tavLst>
                                        <p:tav tm="0">
                                          <p:val>
                                            <p:strVal val="#ppt_x"/>
                                          </p:val>
                                        </p:tav>
                                        <p:tav tm="100000">
                                          <p:val>
                                            <p:strVal val="#ppt_x"/>
                                          </p:val>
                                        </p:tav>
                                      </p:tavLst>
                                    </p:anim>
                                    <p:anim calcmode="lin" valueType="num">
                                      <p:cBhvr>
                                        <p:cTn id="23"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7" presetClass="entr" presetSubtype="0" fill="hold" grpId="0" nodeType="click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1000"/>
                                        <p:tgtEl>
                                          <p:spTgt spid="7"/>
                                        </p:tgtEl>
                                      </p:cBhvr>
                                    </p:animEffect>
                                    <p:anim calcmode="lin" valueType="num">
                                      <p:cBhvr>
                                        <p:cTn id="29" dur="1000" fill="hold"/>
                                        <p:tgtEl>
                                          <p:spTgt spid="7"/>
                                        </p:tgtEl>
                                        <p:attrNameLst>
                                          <p:attrName>ppt_x</p:attrName>
                                        </p:attrNameLst>
                                      </p:cBhvr>
                                      <p:tavLst>
                                        <p:tav tm="0">
                                          <p:val>
                                            <p:strVal val="#ppt_x"/>
                                          </p:val>
                                        </p:tav>
                                        <p:tav tm="100000">
                                          <p:val>
                                            <p:strVal val="#ppt_x"/>
                                          </p:val>
                                        </p:tav>
                                      </p:tavLst>
                                    </p:anim>
                                    <p:anim calcmode="lin" valueType="num">
                                      <p:cBhvr>
                                        <p:cTn id="30"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7" presetClass="entr" presetSubtype="0" fill="hold" grpId="0" nodeType="click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fade">
                                      <p:cBhvr>
                                        <p:cTn id="35" dur="1000"/>
                                        <p:tgtEl>
                                          <p:spTgt spid="8"/>
                                        </p:tgtEl>
                                      </p:cBhvr>
                                    </p:animEffect>
                                    <p:anim calcmode="lin" valueType="num">
                                      <p:cBhvr>
                                        <p:cTn id="36" dur="1000" fill="hold"/>
                                        <p:tgtEl>
                                          <p:spTgt spid="8"/>
                                        </p:tgtEl>
                                        <p:attrNameLst>
                                          <p:attrName>ppt_x</p:attrName>
                                        </p:attrNameLst>
                                      </p:cBhvr>
                                      <p:tavLst>
                                        <p:tav tm="0">
                                          <p:val>
                                            <p:strVal val="#ppt_x"/>
                                          </p:val>
                                        </p:tav>
                                        <p:tav tm="100000">
                                          <p:val>
                                            <p:strVal val="#ppt_x"/>
                                          </p:val>
                                        </p:tav>
                                      </p:tavLst>
                                    </p:anim>
                                    <p:anim calcmode="lin" valueType="num">
                                      <p:cBhvr>
                                        <p:cTn id="37"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7" presetClass="entr" presetSubtype="0" fill="hold" grpId="0" nodeType="clickEffect">
                                  <p:stCondLst>
                                    <p:cond delay="0"/>
                                  </p:stCondLst>
                                  <p:childTnLst>
                                    <p:set>
                                      <p:cBhvr>
                                        <p:cTn id="41" dur="1" fill="hold">
                                          <p:stCondLst>
                                            <p:cond delay="0"/>
                                          </p:stCondLst>
                                        </p:cTn>
                                        <p:tgtEl>
                                          <p:spTgt spid="9"/>
                                        </p:tgtEl>
                                        <p:attrNameLst>
                                          <p:attrName>style.visibility</p:attrName>
                                        </p:attrNameLst>
                                      </p:cBhvr>
                                      <p:to>
                                        <p:strVal val="visible"/>
                                      </p:to>
                                    </p:set>
                                    <p:animEffect transition="in" filter="fade">
                                      <p:cBhvr>
                                        <p:cTn id="42" dur="1000"/>
                                        <p:tgtEl>
                                          <p:spTgt spid="9"/>
                                        </p:tgtEl>
                                      </p:cBhvr>
                                    </p:animEffect>
                                    <p:anim calcmode="lin" valueType="num">
                                      <p:cBhvr>
                                        <p:cTn id="43" dur="1000" fill="hold"/>
                                        <p:tgtEl>
                                          <p:spTgt spid="9"/>
                                        </p:tgtEl>
                                        <p:attrNameLst>
                                          <p:attrName>ppt_x</p:attrName>
                                        </p:attrNameLst>
                                      </p:cBhvr>
                                      <p:tavLst>
                                        <p:tav tm="0">
                                          <p:val>
                                            <p:strVal val="#ppt_x"/>
                                          </p:val>
                                        </p:tav>
                                        <p:tav tm="100000">
                                          <p:val>
                                            <p:strVal val="#ppt_x"/>
                                          </p:val>
                                        </p:tav>
                                      </p:tavLst>
                                    </p:anim>
                                    <p:anim calcmode="lin" valueType="num">
                                      <p:cBhvr>
                                        <p:cTn id="44"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6" grpId="0" animBg="1"/>
      <p:bldP spid="7" grpId="0" animBg="1"/>
      <p:bldP spid="8" grpId="0" animBg="1"/>
      <p:bldP spid="9"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extLst/>
          </a:blip>
          <a:stretch/>
        </a:blipFill>
        <a:effectLst/>
      </p:bgPr>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6EB3069F-D3A4-4E5B-B87F-660412107DC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2C3BE800-E184-4706-8DA2-79048D5A8992}"/>
              </a:ext>
            </a:extLst>
          </p:cNvPr>
          <p:cNvSpPr>
            <a:spLocks noGrp="1"/>
          </p:cNvSpPr>
          <p:nvPr>
            <p:ph type="title"/>
          </p:nvPr>
        </p:nvSpPr>
        <p:spPr>
          <a:xfrm>
            <a:off x="486877" y="1756147"/>
            <a:ext cx="5076230" cy="2601011"/>
          </a:xfrm>
        </p:spPr>
        <p:txBody>
          <a:bodyPr vert="horz" lIns="91440" tIns="45720" rIns="91440" bIns="45720" rtlCol="0" anchor="b">
            <a:normAutofit/>
          </a:bodyPr>
          <a:lstStyle/>
          <a:p>
            <a:pPr algn="r"/>
            <a:r>
              <a:rPr lang="en-US" sz="4800" dirty="0"/>
              <a:t>Prototype vs proposition</a:t>
            </a:r>
          </a:p>
        </p:txBody>
      </p:sp>
      <p:pic>
        <p:nvPicPr>
          <p:cNvPr id="10" name="Content Placeholder 4" descr="Optical disc">
            <a:extLst>
              <a:ext uri="{FF2B5EF4-FFF2-40B4-BE49-F238E27FC236}">
                <a16:creationId xmlns:a16="http://schemas.microsoft.com/office/drawing/2014/main" id="{BF3CC9A2-C7AD-49B0-9B5C-199EED87B72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475260" y="639098"/>
            <a:ext cx="2692424" cy="2692424"/>
          </a:xfrm>
          <a:prstGeom prst="roundRect">
            <a:avLst>
              <a:gd name="adj" fmla="val 6267"/>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pic>
        <p:nvPicPr>
          <p:cNvPr id="7" name="Graphic 6" descr="Disk">
            <a:extLst>
              <a:ext uri="{FF2B5EF4-FFF2-40B4-BE49-F238E27FC236}">
                <a16:creationId xmlns:a16="http://schemas.microsoft.com/office/drawing/2014/main" id="{0C76A605-86B8-46C2-8D97-E623700E2CB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475260" y="3522111"/>
            <a:ext cx="2692424" cy="2692424"/>
          </a:xfrm>
          <a:prstGeom prst="roundRect">
            <a:avLst>
              <a:gd name="adj" fmla="val 6267"/>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281962325"/>
      </p:ext>
    </p:extLst>
  </p:cSld>
  <p:clrMapOvr>
    <a:masterClrMapping/>
  </p:clrMapOvr>
  <mc:AlternateContent xmlns:mc="http://schemas.openxmlformats.org/markup-compatibility/2006">
    <mc:Choice xmlns:p14="http://schemas.microsoft.com/office/powerpoint/2010/main" Requires="p14">
      <p:transition spd="slow">
        <p14:ferris dir="l"/>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extLst/>
          </a:blip>
          <a:stretch/>
        </a:blipFill>
        <a:effectLst/>
      </p:bgPr>
    </p:bg>
    <p:spTree>
      <p:nvGrpSpPr>
        <p:cNvPr id="1" name=""/>
        <p:cNvGrpSpPr/>
        <p:nvPr/>
      </p:nvGrpSpPr>
      <p:grpSpPr>
        <a:xfrm>
          <a:off x="0" y="0"/>
          <a:ext cx="0" cy="0"/>
          <a:chOff x="0" y="0"/>
          <a:chExt cx="0" cy="0"/>
        </a:xfrm>
      </p:grpSpPr>
      <p:grpSp>
        <p:nvGrpSpPr>
          <p:cNvPr id="39" name="Group 38">
            <a:extLst>
              <a:ext uri="{FF2B5EF4-FFF2-40B4-BE49-F238E27FC236}">
                <a16:creationId xmlns:a16="http://schemas.microsoft.com/office/drawing/2014/main" id="{AA3465F3-E2EC-4CB1-A6FD-F4AF6137EBDF}"/>
              </a:ext>
            </a:extLst>
          </p:cNvPr>
          <p:cNvGrpSpPr/>
          <p:nvPr/>
        </p:nvGrpSpPr>
        <p:grpSpPr>
          <a:xfrm>
            <a:off x="1297488" y="1565050"/>
            <a:ext cx="2907321" cy="814049"/>
            <a:chOff x="1056188" y="1285650"/>
            <a:chExt cx="2907321" cy="814049"/>
          </a:xfrm>
        </p:grpSpPr>
        <p:sp>
          <p:nvSpPr>
            <p:cNvPr id="6" name="Oval 5">
              <a:extLst>
                <a:ext uri="{FF2B5EF4-FFF2-40B4-BE49-F238E27FC236}">
                  <a16:creationId xmlns:a16="http://schemas.microsoft.com/office/drawing/2014/main" id="{9B00E383-75EA-4861-8D33-8FA65827BF24}"/>
                </a:ext>
              </a:extLst>
            </p:cNvPr>
            <p:cNvSpPr/>
            <p:nvPr/>
          </p:nvSpPr>
          <p:spPr>
            <a:xfrm>
              <a:off x="1056188" y="1285650"/>
              <a:ext cx="814049" cy="814049"/>
            </a:xfrm>
            <a:prstGeom prst="ellipse">
              <a:avLst/>
            </a:prstGeom>
          </p:spPr>
          <p:style>
            <a:lnRef idx="0">
              <a:schemeClr val="lt1">
                <a:alpha val="0"/>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p:style>
        </p:sp>
        <p:sp>
          <p:nvSpPr>
            <p:cNvPr id="9" name="Rectangle 8" descr="Pound">
              <a:extLst>
                <a:ext uri="{FF2B5EF4-FFF2-40B4-BE49-F238E27FC236}">
                  <a16:creationId xmlns:a16="http://schemas.microsoft.com/office/drawing/2014/main" id="{56EF0098-74FF-4C55-8746-90AB5E0D65FA}"/>
                </a:ext>
              </a:extLst>
            </p:cNvPr>
            <p:cNvSpPr/>
            <p:nvPr/>
          </p:nvSpPr>
          <p:spPr>
            <a:xfrm>
              <a:off x="1227139" y="1456601"/>
              <a:ext cx="472148" cy="472148"/>
            </a:xfrm>
            <a:prstGeom prst="rect">
              <a:avLst/>
            </a:prstGeom>
            <a:blipFill>
              <a:blip r:embed="rId4">
                <a:extLst>
                  <a:ext uri="{96DAC541-7B7A-43D3-8B79-37D633B846F1}">
                    <asvg:svgBlip xmlns:asvg="http://schemas.microsoft.com/office/drawing/2016/SVG/main" r:embed="rId5"/>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sp>
          <p:nvSpPr>
            <p:cNvPr id="11" name="Freeform: Shape 10">
              <a:extLst>
                <a:ext uri="{FF2B5EF4-FFF2-40B4-BE49-F238E27FC236}">
                  <a16:creationId xmlns:a16="http://schemas.microsoft.com/office/drawing/2014/main" id="{D385BDB4-9458-46AA-95E9-FA169A1B2475}"/>
                </a:ext>
              </a:extLst>
            </p:cNvPr>
            <p:cNvSpPr/>
            <p:nvPr/>
          </p:nvSpPr>
          <p:spPr>
            <a:xfrm>
              <a:off x="2044678" y="1285650"/>
              <a:ext cx="1918831" cy="814049"/>
            </a:xfrm>
            <a:custGeom>
              <a:avLst/>
              <a:gdLst>
                <a:gd name="connsiteX0" fmla="*/ 0 w 1918831"/>
                <a:gd name="connsiteY0" fmla="*/ 0 h 814049"/>
                <a:gd name="connsiteX1" fmla="*/ 1918831 w 1918831"/>
                <a:gd name="connsiteY1" fmla="*/ 0 h 814049"/>
                <a:gd name="connsiteX2" fmla="*/ 1918831 w 1918831"/>
                <a:gd name="connsiteY2" fmla="*/ 814049 h 814049"/>
                <a:gd name="connsiteX3" fmla="*/ 0 w 1918831"/>
                <a:gd name="connsiteY3" fmla="*/ 814049 h 814049"/>
                <a:gd name="connsiteX4" fmla="*/ 0 w 1918831"/>
                <a:gd name="connsiteY4" fmla="*/ 0 h 8140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8831" h="814049">
                  <a:moveTo>
                    <a:pt x="0" y="0"/>
                  </a:moveTo>
                  <a:lnTo>
                    <a:pt x="1918831" y="0"/>
                  </a:lnTo>
                  <a:lnTo>
                    <a:pt x="1918831" y="814049"/>
                  </a:lnTo>
                  <a:lnTo>
                    <a:pt x="0" y="81404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GB" sz="2400" kern="1200" dirty="0"/>
                <a:t>Low-Cost</a:t>
              </a:r>
              <a:endParaRPr lang="en-US" sz="2400" kern="1200" dirty="0"/>
            </a:p>
          </p:txBody>
        </p:sp>
      </p:grpSp>
      <p:grpSp>
        <p:nvGrpSpPr>
          <p:cNvPr id="40" name="Group 39">
            <a:extLst>
              <a:ext uri="{FF2B5EF4-FFF2-40B4-BE49-F238E27FC236}">
                <a16:creationId xmlns:a16="http://schemas.microsoft.com/office/drawing/2014/main" id="{E78C9395-9B2C-4683-9494-D80243D881D3}"/>
              </a:ext>
            </a:extLst>
          </p:cNvPr>
          <p:cNvGrpSpPr/>
          <p:nvPr/>
        </p:nvGrpSpPr>
        <p:grpSpPr>
          <a:xfrm>
            <a:off x="4539151" y="1565050"/>
            <a:ext cx="2907321" cy="814049"/>
            <a:chOff x="4297851" y="1285650"/>
            <a:chExt cx="2907321" cy="814049"/>
          </a:xfrm>
        </p:grpSpPr>
        <p:sp>
          <p:nvSpPr>
            <p:cNvPr id="14" name="Oval 13">
              <a:extLst>
                <a:ext uri="{FF2B5EF4-FFF2-40B4-BE49-F238E27FC236}">
                  <a16:creationId xmlns:a16="http://schemas.microsoft.com/office/drawing/2014/main" id="{C1429844-8907-4D74-BC31-1517F1E477F1}"/>
                </a:ext>
              </a:extLst>
            </p:cNvPr>
            <p:cNvSpPr/>
            <p:nvPr/>
          </p:nvSpPr>
          <p:spPr>
            <a:xfrm>
              <a:off x="4297851" y="1285650"/>
              <a:ext cx="814049" cy="814049"/>
            </a:xfrm>
            <a:prstGeom prst="ellipse">
              <a:avLst/>
            </a:prstGeom>
          </p:spPr>
          <p:style>
            <a:lnRef idx="0">
              <a:schemeClr val="lt1">
                <a:alpha val="0"/>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p:style>
        </p:sp>
        <p:sp>
          <p:nvSpPr>
            <p:cNvPr id="16" name="Rectangle 15" descr="Upward trend">
              <a:extLst>
                <a:ext uri="{FF2B5EF4-FFF2-40B4-BE49-F238E27FC236}">
                  <a16:creationId xmlns:a16="http://schemas.microsoft.com/office/drawing/2014/main" id="{70812348-0CE6-4536-8FF7-E54525750B4B}"/>
                </a:ext>
              </a:extLst>
            </p:cNvPr>
            <p:cNvSpPr/>
            <p:nvPr/>
          </p:nvSpPr>
          <p:spPr>
            <a:xfrm>
              <a:off x="4468802" y="1456601"/>
              <a:ext cx="472148" cy="472148"/>
            </a:xfrm>
            <a:prstGeom prst="rect">
              <a:avLst/>
            </a:prstGeom>
            <a:blipFill>
              <a:blip r:embed="rId6">
                <a:extLst>
                  <a:ext uri="{96DAC541-7B7A-43D3-8B79-37D633B846F1}">
                    <asvg:svgBlip xmlns:asvg="http://schemas.microsoft.com/office/drawing/2016/SVG/main" r:embed="rId7"/>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sp>
          <p:nvSpPr>
            <p:cNvPr id="17" name="Freeform: Shape 16">
              <a:extLst>
                <a:ext uri="{FF2B5EF4-FFF2-40B4-BE49-F238E27FC236}">
                  <a16:creationId xmlns:a16="http://schemas.microsoft.com/office/drawing/2014/main" id="{F7EFB0C2-3179-4A4B-8D10-BFBC73B21B90}"/>
                </a:ext>
              </a:extLst>
            </p:cNvPr>
            <p:cNvSpPr/>
            <p:nvPr/>
          </p:nvSpPr>
          <p:spPr>
            <a:xfrm>
              <a:off x="5286341" y="1285650"/>
              <a:ext cx="1918831" cy="814049"/>
            </a:xfrm>
            <a:custGeom>
              <a:avLst/>
              <a:gdLst>
                <a:gd name="connsiteX0" fmla="*/ 0 w 1918831"/>
                <a:gd name="connsiteY0" fmla="*/ 0 h 814049"/>
                <a:gd name="connsiteX1" fmla="*/ 1918831 w 1918831"/>
                <a:gd name="connsiteY1" fmla="*/ 0 h 814049"/>
                <a:gd name="connsiteX2" fmla="*/ 1918831 w 1918831"/>
                <a:gd name="connsiteY2" fmla="*/ 814049 h 814049"/>
                <a:gd name="connsiteX3" fmla="*/ 0 w 1918831"/>
                <a:gd name="connsiteY3" fmla="*/ 814049 h 814049"/>
                <a:gd name="connsiteX4" fmla="*/ 0 w 1918831"/>
                <a:gd name="connsiteY4" fmla="*/ 0 h 8140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8831" h="814049">
                  <a:moveTo>
                    <a:pt x="0" y="0"/>
                  </a:moveTo>
                  <a:lnTo>
                    <a:pt x="1918831" y="0"/>
                  </a:lnTo>
                  <a:lnTo>
                    <a:pt x="1918831" y="814049"/>
                  </a:lnTo>
                  <a:lnTo>
                    <a:pt x="0" y="81404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GB" sz="2400" kern="1200" dirty="0"/>
                <a:t>Efficient Program</a:t>
              </a:r>
              <a:endParaRPr lang="en-US" sz="2400" kern="1200" dirty="0"/>
            </a:p>
          </p:txBody>
        </p:sp>
      </p:grpSp>
      <p:grpSp>
        <p:nvGrpSpPr>
          <p:cNvPr id="41" name="Group 40">
            <a:extLst>
              <a:ext uri="{FF2B5EF4-FFF2-40B4-BE49-F238E27FC236}">
                <a16:creationId xmlns:a16="http://schemas.microsoft.com/office/drawing/2014/main" id="{8EC94950-AE48-4CEA-9855-81013E335B4F}"/>
              </a:ext>
            </a:extLst>
          </p:cNvPr>
          <p:cNvGrpSpPr/>
          <p:nvPr/>
        </p:nvGrpSpPr>
        <p:grpSpPr>
          <a:xfrm>
            <a:off x="7780814" y="1565050"/>
            <a:ext cx="2907321" cy="814049"/>
            <a:chOff x="7539514" y="1285650"/>
            <a:chExt cx="2907321" cy="814049"/>
          </a:xfrm>
        </p:grpSpPr>
        <p:sp>
          <p:nvSpPr>
            <p:cNvPr id="18" name="Oval 17">
              <a:extLst>
                <a:ext uri="{FF2B5EF4-FFF2-40B4-BE49-F238E27FC236}">
                  <a16:creationId xmlns:a16="http://schemas.microsoft.com/office/drawing/2014/main" id="{392C80AF-AEDB-49BD-84C2-80FE4802352E}"/>
                </a:ext>
              </a:extLst>
            </p:cNvPr>
            <p:cNvSpPr/>
            <p:nvPr/>
          </p:nvSpPr>
          <p:spPr>
            <a:xfrm>
              <a:off x="7539514" y="1285650"/>
              <a:ext cx="814049" cy="814049"/>
            </a:xfrm>
            <a:prstGeom prst="ellipse">
              <a:avLst/>
            </a:prstGeom>
          </p:spPr>
          <p:style>
            <a:lnRef idx="0">
              <a:schemeClr val="lt1">
                <a:alpha val="0"/>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p:style>
        </p:sp>
        <p:sp>
          <p:nvSpPr>
            <p:cNvPr id="19" name="Rectangle 18" descr="Bullseye">
              <a:extLst>
                <a:ext uri="{FF2B5EF4-FFF2-40B4-BE49-F238E27FC236}">
                  <a16:creationId xmlns:a16="http://schemas.microsoft.com/office/drawing/2014/main" id="{A20FD621-5896-4B0E-AE53-E200B4AC5AE7}"/>
                </a:ext>
              </a:extLst>
            </p:cNvPr>
            <p:cNvSpPr/>
            <p:nvPr/>
          </p:nvSpPr>
          <p:spPr>
            <a:xfrm>
              <a:off x="7710465" y="1456601"/>
              <a:ext cx="472148" cy="472148"/>
            </a:xfrm>
            <a:prstGeom prst="rect">
              <a:avLst/>
            </a:prstGeom>
            <a: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sp>
          <p:nvSpPr>
            <p:cNvPr id="20" name="Freeform: Shape 19">
              <a:extLst>
                <a:ext uri="{FF2B5EF4-FFF2-40B4-BE49-F238E27FC236}">
                  <a16:creationId xmlns:a16="http://schemas.microsoft.com/office/drawing/2014/main" id="{28F2AE02-1415-44FE-95A3-4DDB65E4F825}"/>
                </a:ext>
              </a:extLst>
            </p:cNvPr>
            <p:cNvSpPr/>
            <p:nvPr/>
          </p:nvSpPr>
          <p:spPr>
            <a:xfrm>
              <a:off x="8528004" y="1285650"/>
              <a:ext cx="1918831" cy="814049"/>
            </a:xfrm>
            <a:custGeom>
              <a:avLst/>
              <a:gdLst>
                <a:gd name="connsiteX0" fmla="*/ 0 w 1918831"/>
                <a:gd name="connsiteY0" fmla="*/ 0 h 814049"/>
                <a:gd name="connsiteX1" fmla="*/ 1918831 w 1918831"/>
                <a:gd name="connsiteY1" fmla="*/ 0 h 814049"/>
                <a:gd name="connsiteX2" fmla="*/ 1918831 w 1918831"/>
                <a:gd name="connsiteY2" fmla="*/ 814049 h 814049"/>
                <a:gd name="connsiteX3" fmla="*/ 0 w 1918831"/>
                <a:gd name="connsiteY3" fmla="*/ 814049 h 814049"/>
                <a:gd name="connsiteX4" fmla="*/ 0 w 1918831"/>
                <a:gd name="connsiteY4" fmla="*/ 0 h 8140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8831" h="814049">
                  <a:moveTo>
                    <a:pt x="0" y="0"/>
                  </a:moveTo>
                  <a:lnTo>
                    <a:pt x="1918831" y="0"/>
                  </a:lnTo>
                  <a:lnTo>
                    <a:pt x="1918831" y="814049"/>
                  </a:lnTo>
                  <a:lnTo>
                    <a:pt x="0" y="81404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GB" sz="2400" kern="1200"/>
                <a:t>Precision</a:t>
              </a:r>
              <a:endParaRPr lang="en-US" sz="2400" kern="1200"/>
            </a:p>
          </p:txBody>
        </p:sp>
      </p:grpSp>
      <p:grpSp>
        <p:nvGrpSpPr>
          <p:cNvPr id="42" name="Group 41">
            <a:extLst>
              <a:ext uri="{FF2B5EF4-FFF2-40B4-BE49-F238E27FC236}">
                <a16:creationId xmlns:a16="http://schemas.microsoft.com/office/drawing/2014/main" id="{6ACFAD3C-2D90-4D0E-A29A-6C33FA0C37BF}"/>
              </a:ext>
            </a:extLst>
          </p:cNvPr>
          <p:cNvGrpSpPr/>
          <p:nvPr/>
        </p:nvGrpSpPr>
        <p:grpSpPr>
          <a:xfrm>
            <a:off x="1297488" y="3212474"/>
            <a:ext cx="2907321" cy="814049"/>
            <a:chOff x="1056188" y="2933074"/>
            <a:chExt cx="2907321" cy="814049"/>
          </a:xfrm>
        </p:grpSpPr>
        <p:sp>
          <p:nvSpPr>
            <p:cNvPr id="21" name="Oval 20">
              <a:extLst>
                <a:ext uri="{FF2B5EF4-FFF2-40B4-BE49-F238E27FC236}">
                  <a16:creationId xmlns:a16="http://schemas.microsoft.com/office/drawing/2014/main" id="{0E085FFF-DC56-43C1-AD50-A4DD3C58D37A}"/>
                </a:ext>
              </a:extLst>
            </p:cNvPr>
            <p:cNvSpPr/>
            <p:nvPr/>
          </p:nvSpPr>
          <p:spPr>
            <a:xfrm>
              <a:off x="1056188" y="2933074"/>
              <a:ext cx="814049" cy="814049"/>
            </a:xfrm>
            <a:prstGeom prst="ellipse">
              <a:avLst/>
            </a:prstGeom>
          </p:spPr>
          <p:style>
            <a:lnRef idx="0">
              <a:schemeClr val="lt1">
                <a:alpha val="0"/>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p:style>
        </p:sp>
        <p:sp>
          <p:nvSpPr>
            <p:cNvPr id="22" name="Rectangle 21" descr="Map with pin">
              <a:extLst>
                <a:ext uri="{FF2B5EF4-FFF2-40B4-BE49-F238E27FC236}">
                  <a16:creationId xmlns:a16="http://schemas.microsoft.com/office/drawing/2014/main" id="{1AD70279-EDF0-4380-A423-09E74F6E9A7D}"/>
                </a:ext>
              </a:extLst>
            </p:cNvPr>
            <p:cNvSpPr/>
            <p:nvPr/>
          </p:nvSpPr>
          <p:spPr>
            <a:xfrm>
              <a:off x="1227139" y="3104025"/>
              <a:ext cx="472148" cy="472148"/>
            </a:xfrm>
            <a:prstGeom prst="rect">
              <a:avLst/>
            </a:prstGeom>
            <a: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sp>
          <p:nvSpPr>
            <p:cNvPr id="23" name="Freeform: Shape 22">
              <a:extLst>
                <a:ext uri="{FF2B5EF4-FFF2-40B4-BE49-F238E27FC236}">
                  <a16:creationId xmlns:a16="http://schemas.microsoft.com/office/drawing/2014/main" id="{2C643562-3A53-4535-9181-393E3A4C2E9F}"/>
                </a:ext>
              </a:extLst>
            </p:cNvPr>
            <p:cNvSpPr/>
            <p:nvPr/>
          </p:nvSpPr>
          <p:spPr>
            <a:xfrm>
              <a:off x="2044678" y="2933074"/>
              <a:ext cx="1918831" cy="814049"/>
            </a:xfrm>
            <a:custGeom>
              <a:avLst/>
              <a:gdLst>
                <a:gd name="connsiteX0" fmla="*/ 0 w 1918831"/>
                <a:gd name="connsiteY0" fmla="*/ 0 h 814049"/>
                <a:gd name="connsiteX1" fmla="*/ 1918831 w 1918831"/>
                <a:gd name="connsiteY1" fmla="*/ 0 h 814049"/>
                <a:gd name="connsiteX2" fmla="*/ 1918831 w 1918831"/>
                <a:gd name="connsiteY2" fmla="*/ 814049 h 814049"/>
                <a:gd name="connsiteX3" fmla="*/ 0 w 1918831"/>
                <a:gd name="connsiteY3" fmla="*/ 814049 h 814049"/>
                <a:gd name="connsiteX4" fmla="*/ 0 w 1918831"/>
                <a:gd name="connsiteY4" fmla="*/ 0 h 8140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8831" h="814049">
                  <a:moveTo>
                    <a:pt x="0" y="0"/>
                  </a:moveTo>
                  <a:lnTo>
                    <a:pt x="1918831" y="0"/>
                  </a:lnTo>
                  <a:lnTo>
                    <a:pt x="1918831" y="814049"/>
                  </a:lnTo>
                  <a:lnTo>
                    <a:pt x="0" y="81404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GB" sz="2400" kern="1200"/>
                <a:t>Mapping</a:t>
              </a:r>
              <a:endParaRPr lang="en-US" sz="2400" kern="1200"/>
            </a:p>
          </p:txBody>
        </p:sp>
      </p:grpSp>
      <p:grpSp>
        <p:nvGrpSpPr>
          <p:cNvPr id="43" name="Group 42">
            <a:extLst>
              <a:ext uri="{FF2B5EF4-FFF2-40B4-BE49-F238E27FC236}">
                <a16:creationId xmlns:a16="http://schemas.microsoft.com/office/drawing/2014/main" id="{98D8EBDF-3B53-4FFC-9F30-8E7BB4ECCCB4}"/>
              </a:ext>
            </a:extLst>
          </p:cNvPr>
          <p:cNvGrpSpPr/>
          <p:nvPr/>
        </p:nvGrpSpPr>
        <p:grpSpPr>
          <a:xfrm>
            <a:off x="4539151" y="3212474"/>
            <a:ext cx="2907321" cy="814049"/>
            <a:chOff x="4297851" y="2933074"/>
            <a:chExt cx="2907321" cy="814049"/>
          </a:xfrm>
        </p:grpSpPr>
        <p:sp>
          <p:nvSpPr>
            <p:cNvPr id="24" name="Oval 23">
              <a:extLst>
                <a:ext uri="{FF2B5EF4-FFF2-40B4-BE49-F238E27FC236}">
                  <a16:creationId xmlns:a16="http://schemas.microsoft.com/office/drawing/2014/main" id="{333E23AE-D855-4C2B-A707-8B636A4AAF04}"/>
                </a:ext>
              </a:extLst>
            </p:cNvPr>
            <p:cNvSpPr/>
            <p:nvPr/>
          </p:nvSpPr>
          <p:spPr>
            <a:xfrm>
              <a:off x="4297851" y="2933074"/>
              <a:ext cx="814049" cy="814049"/>
            </a:xfrm>
            <a:prstGeom prst="ellipse">
              <a:avLst/>
            </a:prstGeom>
          </p:spPr>
          <p:style>
            <a:lnRef idx="0">
              <a:schemeClr val="lt1">
                <a:alpha val="0"/>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p:style>
        </p:sp>
        <p:sp>
          <p:nvSpPr>
            <p:cNvPr id="25" name="Rectangle 24" descr="Brain in head">
              <a:extLst>
                <a:ext uri="{FF2B5EF4-FFF2-40B4-BE49-F238E27FC236}">
                  <a16:creationId xmlns:a16="http://schemas.microsoft.com/office/drawing/2014/main" id="{662B1A70-E959-4E10-BAF3-549A8284E1BE}"/>
                </a:ext>
              </a:extLst>
            </p:cNvPr>
            <p:cNvSpPr/>
            <p:nvPr/>
          </p:nvSpPr>
          <p:spPr>
            <a:xfrm>
              <a:off x="4468802" y="3104025"/>
              <a:ext cx="472148" cy="472148"/>
            </a:xfrm>
            <a:prstGeom prst="rect">
              <a:avLst/>
            </a:prstGeom>
            <a: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sp>
          <p:nvSpPr>
            <p:cNvPr id="26" name="Freeform: Shape 25">
              <a:extLst>
                <a:ext uri="{FF2B5EF4-FFF2-40B4-BE49-F238E27FC236}">
                  <a16:creationId xmlns:a16="http://schemas.microsoft.com/office/drawing/2014/main" id="{1B73C2C5-331F-4AA9-AB94-CC94A9245C00}"/>
                </a:ext>
              </a:extLst>
            </p:cNvPr>
            <p:cNvSpPr/>
            <p:nvPr/>
          </p:nvSpPr>
          <p:spPr>
            <a:xfrm>
              <a:off x="5286341" y="2933074"/>
              <a:ext cx="1918831" cy="814049"/>
            </a:xfrm>
            <a:custGeom>
              <a:avLst/>
              <a:gdLst>
                <a:gd name="connsiteX0" fmla="*/ 0 w 1918831"/>
                <a:gd name="connsiteY0" fmla="*/ 0 h 814049"/>
                <a:gd name="connsiteX1" fmla="*/ 1918831 w 1918831"/>
                <a:gd name="connsiteY1" fmla="*/ 0 h 814049"/>
                <a:gd name="connsiteX2" fmla="*/ 1918831 w 1918831"/>
                <a:gd name="connsiteY2" fmla="*/ 814049 h 814049"/>
                <a:gd name="connsiteX3" fmla="*/ 0 w 1918831"/>
                <a:gd name="connsiteY3" fmla="*/ 814049 h 814049"/>
                <a:gd name="connsiteX4" fmla="*/ 0 w 1918831"/>
                <a:gd name="connsiteY4" fmla="*/ 0 h 8140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8831" h="814049">
                  <a:moveTo>
                    <a:pt x="0" y="0"/>
                  </a:moveTo>
                  <a:lnTo>
                    <a:pt x="1918831" y="0"/>
                  </a:lnTo>
                  <a:lnTo>
                    <a:pt x="1918831" y="814049"/>
                  </a:lnTo>
                  <a:lnTo>
                    <a:pt x="0" y="81404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GB" sz="2400" kern="1200"/>
                <a:t>Autonomous</a:t>
              </a:r>
              <a:endParaRPr lang="en-US" sz="2400" kern="1200"/>
            </a:p>
          </p:txBody>
        </p:sp>
      </p:grpSp>
      <p:grpSp>
        <p:nvGrpSpPr>
          <p:cNvPr id="44" name="Group 43">
            <a:extLst>
              <a:ext uri="{FF2B5EF4-FFF2-40B4-BE49-F238E27FC236}">
                <a16:creationId xmlns:a16="http://schemas.microsoft.com/office/drawing/2014/main" id="{8226098C-F1ED-4FD8-8A24-29A0EDCD0AAD}"/>
              </a:ext>
            </a:extLst>
          </p:cNvPr>
          <p:cNvGrpSpPr/>
          <p:nvPr/>
        </p:nvGrpSpPr>
        <p:grpSpPr>
          <a:xfrm>
            <a:off x="7780814" y="3212474"/>
            <a:ext cx="2907321" cy="814049"/>
            <a:chOff x="7539514" y="2933074"/>
            <a:chExt cx="2907321" cy="814049"/>
          </a:xfrm>
        </p:grpSpPr>
        <p:sp>
          <p:nvSpPr>
            <p:cNvPr id="27" name="Oval 26">
              <a:extLst>
                <a:ext uri="{FF2B5EF4-FFF2-40B4-BE49-F238E27FC236}">
                  <a16:creationId xmlns:a16="http://schemas.microsoft.com/office/drawing/2014/main" id="{8A4D1B09-5AA7-4819-96E2-71F7E311EBF0}"/>
                </a:ext>
              </a:extLst>
            </p:cNvPr>
            <p:cNvSpPr/>
            <p:nvPr/>
          </p:nvSpPr>
          <p:spPr>
            <a:xfrm>
              <a:off x="7539514" y="2933074"/>
              <a:ext cx="814049" cy="814049"/>
            </a:xfrm>
            <a:prstGeom prst="ellipse">
              <a:avLst/>
            </a:prstGeom>
          </p:spPr>
          <p:style>
            <a:lnRef idx="0">
              <a:schemeClr val="lt1">
                <a:alpha val="0"/>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p:style>
        </p:sp>
        <p:sp>
          <p:nvSpPr>
            <p:cNvPr id="28" name="Rectangle 27" descr="Magnifying glass">
              <a:extLst>
                <a:ext uri="{FF2B5EF4-FFF2-40B4-BE49-F238E27FC236}">
                  <a16:creationId xmlns:a16="http://schemas.microsoft.com/office/drawing/2014/main" id="{0F81500D-CBAB-45DF-959A-7845AB49E680}"/>
                </a:ext>
              </a:extLst>
            </p:cNvPr>
            <p:cNvSpPr/>
            <p:nvPr/>
          </p:nvSpPr>
          <p:spPr>
            <a:xfrm>
              <a:off x="7710465" y="3104025"/>
              <a:ext cx="472148" cy="472148"/>
            </a:xfrm>
            <a:prstGeom prst="rect">
              <a:avLst/>
            </a:prstGeom>
            <a:blipFill>
              <a:blip r:embed="rId14">
                <a:extLst>
                  <a:ext uri="{96DAC541-7B7A-43D3-8B79-37D633B846F1}">
                    <asvg:svgBlip xmlns:asvg="http://schemas.microsoft.com/office/drawing/2016/SVG/main" r:embed="rId15"/>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sp>
          <p:nvSpPr>
            <p:cNvPr id="29" name="Freeform: Shape 28">
              <a:extLst>
                <a:ext uri="{FF2B5EF4-FFF2-40B4-BE49-F238E27FC236}">
                  <a16:creationId xmlns:a16="http://schemas.microsoft.com/office/drawing/2014/main" id="{CE4E2C13-CB4B-4714-B8FA-5CAF3AB8D61E}"/>
                </a:ext>
              </a:extLst>
            </p:cNvPr>
            <p:cNvSpPr/>
            <p:nvPr/>
          </p:nvSpPr>
          <p:spPr>
            <a:xfrm>
              <a:off x="8528004" y="2933074"/>
              <a:ext cx="1918831" cy="814049"/>
            </a:xfrm>
            <a:custGeom>
              <a:avLst/>
              <a:gdLst>
                <a:gd name="connsiteX0" fmla="*/ 0 w 1918831"/>
                <a:gd name="connsiteY0" fmla="*/ 0 h 814049"/>
                <a:gd name="connsiteX1" fmla="*/ 1918831 w 1918831"/>
                <a:gd name="connsiteY1" fmla="*/ 0 h 814049"/>
                <a:gd name="connsiteX2" fmla="*/ 1918831 w 1918831"/>
                <a:gd name="connsiteY2" fmla="*/ 814049 h 814049"/>
                <a:gd name="connsiteX3" fmla="*/ 0 w 1918831"/>
                <a:gd name="connsiteY3" fmla="*/ 814049 h 814049"/>
                <a:gd name="connsiteX4" fmla="*/ 0 w 1918831"/>
                <a:gd name="connsiteY4" fmla="*/ 0 h 8140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8831" h="814049">
                  <a:moveTo>
                    <a:pt x="0" y="0"/>
                  </a:moveTo>
                  <a:lnTo>
                    <a:pt x="1918831" y="0"/>
                  </a:lnTo>
                  <a:lnTo>
                    <a:pt x="1918831" y="814049"/>
                  </a:lnTo>
                  <a:lnTo>
                    <a:pt x="0" y="81404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GB" sz="2400" kern="1200"/>
                <a:t>Sensing</a:t>
              </a:r>
              <a:endParaRPr lang="en-US" sz="2400" kern="1200"/>
            </a:p>
          </p:txBody>
        </p:sp>
      </p:grpSp>
      <p:grpSp>
        <p:nvGrpSpPr>
          <p:cNvPr id="45" name="Group 44">
            <a:extLst>
              <a:ext uri="{FF2B5EF4-FFF2-40B4-BE49-F238E27FC236}">
                <a16:creationId xmlns:a16="http://schemas.microsoft.com/office/drawing/2014/main" id="{B0DC5FBE-B07C-44E1-9ADA-01CB43E4E956}"/>
              </a:ext>
            </a:extLst>
          </p:cNvPr>
          <p:cNvGrpSpPr/>
          <p:nvPr/>
        </p:nvGrpSpPr>
        <p:grpSpPr>
          <a:xfrm>
            <a:off x="1297488" y="4859898"/>
            <a:ext cx="2907321" cy="814049"/>
            <a:chOff x="1056188" y="4580498"/>
            <a:chExt cx="2907321" cy="814049"/>
          </a:xfrm>
        </p:grpSpPr>
        <p:sp>
          <p:nvSpPr>
            <p:cNvPr id="30" name="Oval 29">
              <a:extLst>
                <a:ext uri="{FF2B5EF4-FFF2-40B4-BE49-F238E27FC236}">
                  <a16:creationId xmlns:a16="http://schemas.microsoft.com/office/drawing/2014/main" id="{3A4C5BE0-6165-4587-BAB4-30B170CBD66D}"/>
                </a:ext>
              </a:extLst>
            </p:cNvPr>
            <p:cNvSpPr/>
            <p:nvPr/>
          </p:nvSpPr>
          <p:spPr>
            <a:xfrm>
              <a:off x="1056188" y="4580498"/>
              <a:ext cx="814049" cy="814049"/>
            </a:xfrm>
            <a:prstGeom prst="ellipse">
              <a:avLst/>
            </a:prstGeom>
          </p:spPr>
          <p:style>
            <a:lnRef idx="0">
              <a:schemeClr val="lt1">
                <a:alpha val="0"/>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p:style>
        </p:sp>
        <p:sp>
          <p:nvSpPr>
            <p:cNvPr id="31" name="Rectangle 30" descr="Full battery">
              <a:extLst>
                <a:ext uri="{FF2B5EF4-FFF2-40B4-BE49-F238E27FC236}">
                  <a16:creationId xmlns:a16="http://schemas.microsoft.com/office/drawing/2014/main" id="{4253469E-7A58-495C-A7FE-AACF167C9EE4}"/>
                </a:ext>
              </a:extLst>
            </p:cNvPr>
            <p:cNvSpPr/>
            <p:nvPr/>
          </p:nvSpPr>
          <p:spPr>
            <a:xfrm>
              <a:off x="1227139" y="4751448"/>
              <a:ext cx="472148" cy="472148"/>
            </a:xfrm>
            <a:prstGeom prst="rect">
              <a:avLst/>
            </a:prstGeom>
            <a: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sp>
          <p:nvSpPr>
            <p:cNvPr id="32" name="Freeform: Shape 31">
              <a:extLst>
                <a:ext uri="{FF2B5EF4-FFF2-40B4-BE49-F238E27FC236}">
                  <a16:creationId xmlns:a16="http://schemas.microsoft.com/office/drawing/2014/main" id="{C4A17790-0DD2-4957-9B52-AC63EADFA5A6}"/>
                </a:ext>
              </a:extLst>
            </p:cNvPr>
            <p:cNvSpPr/>
            <p:nvPr/>
          </p:nvSpPr>
          <p:spPr>
            <a:xfrm>
              <a:off x="2044678" y="4580498"/>
              <a:ext cx="1918831" cy="814049"/>
            </a:xfrm>
            <a:custGeom>
              <a:avLst/>
              <a:gdLst>
                <a:gd name="connsiteX0" fmla="*/ 0 w 1918831"/>
                <a:gd name="connsiteY0" fmla="*/ 0 h 814049"/>
                <a:gd name="connsiteX1" fmla="*/ 1918831 w 1918831"/>
                <a:gd name="connsiteY1" fmla="*/ 0 h 814049"/>
                <a:gd name="connsiteX2" fmla="*/ 1918831 w 1918831"/>
                <a:gd name="connsiteY2" fmla="*/ 814049 h 814049"/>
                <a:gd name="connsiteX3" fmla="*/ 0 w 1918831"/>
                <a:gd name="connsiteY3" fmla="*/ 814049 h 814049"/>
                <a:gd name="connsiteX4" fmla="*/ 0 w 1918831"/>
                <a:gd name="connsiteY4" fmla="*/ 0 h 8140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8831" h="814049">
                  <a:moveTo>
                    <a:pt x="0" y="0"/>
                  </a:moveTo>
                  <a:lnTo>
                    <a:pt x="1918831" y="0"/>
                  </a:lnTo>
                  <a:lnTo>
                    <a:pt x="1918831" y="814049"/>
                  </a:lnTo>
                  <a:lnTo>
                    <a:pt x="0" y="81404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GB" sz="2400" kern="1200"/>
                <a:t>Power Efficient</a:t>
              </a:r>
              <a:endParaRPr lang="en-US" sz="2400" kern="1200"/>
            </a:p>
          </p:txBody>
        </p:sp>
      </p:grpSp>
      <p:grpSp>
        <p:nvGrpSpPr>
          <p:cNvPr id="46" name="Group 45">
            <a:extLst>
              <a:ext uri="{FF2B5EF4-FFF2-40B4-BE49-F238E27FC236}">
                <a16:creationId xmlns:a16="http://schemas.microsoft.com/office/drawing/2014/main" id="{0EA7B2D2-4AD5-4538-A379-3120A746A3C3}"/>
              </a:ext>
            </a:extLst>
          </p:cNvPr>
          <p:cNvGrpSpPr/>
          <p:nvPr/>
        </p:nvGrpSpPr>
        <p:grpSpPr>
          <a:xfrm>
            <a:off x="4539151" y="4859898"/>
            <a:ext cx="2907321" cy="814049"/>
            <a:chOff x="4297851" y="4580498"/>
            <a:chExt cx="2907321" cy="814049"/>
          </a:xfrm>
        </p:grpSpPr>
        <p:sp>
          <p:nvSpPr>
            <p:cNvPr id="33" name="Oval 32">
              <a:extLst>
                <a:ext uri="{FF2B5EF4-FFF2-40B4-BE49-F238E27FC236}">
                  <a16:creationId xmlns:a16="http://schemas.microsoft.com/office/drawing/2014/main" id="{6DAE4F40-0DCC-4787-ADD7-B55B22F63E58}"/>
                </a:ext>
              </a:extLst>
            </p:cNvPr>
            <p:cNvSpPr/>
            <p:nvPr/>
          </p:nvSpPr>
          <p:spPr>
            <a:xfrm>
              <a:off x="4297851" y="4580498"/>
              <a:ext cx="814049" cy="814049"/>
            </a:xfrm>
            <a:prstGeom prst="ellipse">
              <a:avLst/>
            </a:prstGeom>
          </p:spPr>
          <p:style>
            <a:lnRef idx="0">
              <a:schemeClr val="lt1">
                <a:alpha val="0"/>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p:style>
        </p:sp>
        <p:sp>
          <p:nvSpPr>
            <p:cNvPr id="34" name="Rectangle 33" descr="Wireless">
              <a:extLst>
                <a:ext uri="{FF2B5EF4-FFF2-40B4-BE49-F238E27FC236}">
                  <a16:creationId xmlns:a16="http://schemas.microsoft.com/office/drawing/2014/main" id="{2A0F7DF2-E94C-4F37-9592-3FDF1817523C}"/>
                </a:ext>
              </a:extLst>
            </p:cNvPr>
            <p:cNvSpPr/>
            <p:nvPr/>
          </p:nvSpPr>
          <p:spPr>
            <a:xfrm>
              <a:off x="4468802" y="4751448"/>
              <a:ext cx="472148" cy="472148"/>
            </a:xfrm>
            <a:prstGeom prst="rect">
              <a:avLst/>
            </a:prstGeom>
            <a:blipFill>
              <a:blip r:embed="rId18">
                <a:extLst>
                  <a:ext uri="{96DAC541-7B7A-43D3-8B79-37D633B846F1}">
                    <asvg:svgBlip xmlns:asvg="http://schemas.microsoft.com/office/drawing/2016/SVG/main" r:embed="rId19"/>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sp>
          <p:nvSpPr>
            <p:cNvPr id="35" name="Freeform: Shape 34">
              <a:extLst>
                <a:ext uri="{FF2B5EF4-FFF2-40B4-BE49-F238E27FC236}">
                  <a16:creationId xmlns:a16="http://schemas.microsoft.com/office/drawing/2014/main" id="{8C05F141-73B8-4424-B859-D769E09ADE5D}"/>
                </a:ext>
              </a:extLst>
            </p:cNvPr>
            <p:cNvSpPr/>
            <p:nvPr/>
          </p:nvSpPr>
          <p:spPr>
            <a:xfrm>
              <a:off x="5286341" y="4580498"/>
              <a:ext cx="1918831" cy="814049"/>
            </a:xfrm>
            <a:custGeom>
              <a:avLst/>
              <a:gdLst>
                <a:gd name="connsiteX0" fmla="*/ 0 w 1918831"/>
                <a:gd name="connsiteY0" fmla="*/ 0 h 814049"/>
                <a:gd name="connsiteX1" fmla="*/ 1918831 w 1918831"/>
                <a:gd name="connsiteY1" fmla="*/ 0 h 814049"/>
                <a:gd name="connsiteX2" fmla="*/ 1918831 w 1918831"/>
                <a:gd name="connsiteY2" fmla="*/ 814049 h 814049"/>
                <a:gd name="connsiteX3" fmla="*/ 0 w 1918831"/>
                <a:gd name="connsiteY3" fmla="*/ 814049 h 814049"/>
                <a:gd name="connsiteX4" fmla="*/ 0 w 1918831"/>
                <a:gd name="connsiteY4" fmla="*/ 0 h 8140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8831" h="814049">
                  <a:moveTo>
                    <a:pt x="0" y="0"/>
                  </a:moveTo>
                  <a:lnTo>
                    <a:pt x="1918831" y="0"/>
                  </a:lnTo>
                  <a:lnTo>
                    <a:pt x="1918831" y="814049"/>
                  </a:lnTo>
                  <a:lnTo>
                    <a:pt x="0" y="81404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GB" sz="2400" kern="1200" dirty="0"/>
                <a:t>Connectivity</a:t>
              </a:r>
              <a:endParaRPr lang="en-US" sz="2400" kern="1200" dirty="0"/>
            </a:p>
          </p:txBody>
        </p:sp>
      </p:grpSp>
      <p:grpSp>
        <p:nvGrpSpPr>
          <p:cNvPr id="47" name="Group 46">
            <a:extLst>
              <a:ext uri="{FF2B5EF4-FFF2-40B4-BE49-F238E27FC236}">
                <a16:creationId xmlns:a16="http://schemas.microsoft.com/office/drawing/2014/main" id="{93C1E0D7-7A8D-401D-8015-F7AB2EBA8C3F}"/>
              </a:ext>
            </a:extLst>
          </p:cNvPr>
          <p:cNvGrpSpPr/>
          <p:nvPr/>
        </p:nvGrpSpPr>
        <p:grpSpPr>
          <a:xfrm>
            <a:off x="7780814" y="4859898"/>
            <a:ext cx="2907321" cy="814049"/>
            <a:chOff x="7539514" y="4580498"/>
            <a:chExt cx="2907321" cy="814049"/>
          </a:xfrm>
        </p:grpSpPr>
        <p:sp>
          <p:nvSpPr>
            <p:cNvPr id="36" name="Oval 35">
              <a:extLst>
                <a:ext uri="{FF2B5EF4-FFF2-40B4-BE49-F238E27FC236}">
                  <a16:creationId xmlns:a16="http://schemas.microsoft.com/office/drawing/2014/main" id="{98D5E864-620A-48FE-AB40-288F82957E09}"/>
                </a:ext>
              </a:extLst>
            </p:cNvPr>
            <p:cNvSpPr/>
            <p:nvPr/>
          </p:nvSpPr>
          <p:spPr>
            <a:xfrm>
              <a:off x="7539514" y="4580498"/>
              <a:ext cx="814049" cy="814049"/>
            </a:xfrm>
            <a:prstGeom prst="ellipse">
              <a:avLst/>
            </a:prstGeom>
          </p:spPr>
          <p:style>
            <a:lnRef idx="0">
              <a:schemeClr val="lt1">
                <a:alpha val="0"/>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p:style>
        </p:sp>
        <p:sp>
          <p:nvSpPr>
            <p:cNvPr id="37" name="Rectangle 36" descr="Wrench">
              <a:extLst>
                <a:ext uri="{FF2B5EF4-FFF2-40B4-BE49-F238E27FC236}">
                  <a16:creationId xmlns:a16="http://schemas.microsoft.com/office/drawing/2014/main" id="{CF583325-4185-4764-BF27-6251D51F2533}"/>
                </a:ext>
              </a:extLst>
            </p:cNvPr>
            <p:cNvSpPr/>
            <p:nvPr/>
          </p:nvSpPr>
          <p:spPr>
            <a:xfrm>
              <a:off x="7710465" y="4751448"/>
              <a:ext cx="472148" cy="472148"/>
            </a:xfrm>
            <a:prstGeom prst="rect">
              <a:avLst/>
            </a:prstGeom>
            <a:blipFill>
              <a:blip r:embed="rId20">
                <a:extLst>
                  <a:ext uri="{96DAC541-7B7A-43D3-8B79-37D633B846F1}">
                    <asvg:svgBlip xmlns:asvg="http://schemas.microsoft.com/office/drawing/2016/SVG/main" r:embed="rId21"/>
                  </a:ext>
                </a:extLst>
              </a:blip>
              <a:srcRect/>
              <a:stretch>
                <a:fillRect/>
              </a:stretch>
            </a:blipFill>
          </p:spPr>
          <p:style>
            <a:lnRef idx="2">
              <a:schemeClr val="lt1">
                <a:alpha val="0"/>
                <a:hueOff val="0"/>
                <a:satOff val="0"/>
                <a:lumOff val="0"/>
                <a:alphaOff val="0"/>
              </a:schemeClr>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sp>
          <p:nvSpPr>
            <p:cNvPr id="38" name="Freeform: Shape 37">
              <a:extLst>
                <a:ext uri="{FF2B5EF4-FFF2-40B4-BE49-F238E27FC236}">
                  <a16:creationId xmlns:a16="http://schemas.microsoft.com/office/drawing/2014/main" id="{6D48C344-A6F4-49DE-87FF-26CC50BB07E4}"/>
                </a:ext>
              </a:extLst>
            </p:cNvPr>
            <p:cNvSpPr/>
            <p:nvPr/>
          </p:nvSpPr>
          <p:spPr>
            <a:xfrm>
              <a:off x="8528004" y="4580498"/>
              <a:ext cx="1918831" cy="814049"/>
            </a:xfrm>
            <a:custGeom>
              <a:avLst/>
              <a:gdLst>
                <a:gd name="connsiteX0" fmla="*/ 0 w 1918831"/>
                <a:gd name="connsiteY0" fmla="*/ 0 h 814049"/>
                <a:gd name="connsiteX1" fmla="*/ 1918831 w 1918831"/>
                <a:gd name="connsiteY1" fmla="*/ 0 h 814049"/>
                <a:gd name="connsiteX2" fmla="*/ 1918831 w 1918831"/>
                <a:gd name="connsiteY2" fmla="*/ 814049 h 814049"/>
                <a:gd name="connsiteX3" fmla="*/ 0 w 1918831"/>
                <a:gd name="connsiteY3" fmla="*/ 814049 h 814049"/>
                <a:gd name="connsiteX4" fmla="*/ 0 w 1918831"/>
                <a:gd name="connsiteY4" fmla="*/ 0 h 8140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8831" h="814049">
                  <a:moveTo>
                    <a:pt x="0" y="0"/>
                  </a:moveTo>
                  <a:lnTo>
                    <a:pt x="1918831" y="0"/>
                  </a:lnTo>
                  <a:lnTo>
                    <a:pt x="1918831" y="814049"/>
                  </a:lnTo>
                  <a:lnTo>
                    <a:pt x="0" y="81404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dirty="0"/>
                <a:t>Missing Features</a:t>
              </a:r>
            </a:p>
          </p:txBody>
        </p:sp>
      </p:grpSp>
      <p:sp>
        <p:nvSpPr>
          <p:cNvPr id="48" name="Title 1">
            <a:extLst>
              <a:ext uri="{FF2B5EF4-FFF2-40B4-BE49-F238E27FC236}">
                <a16:creationId xmlns:a16="http://schemas.microsoft.com/office/drawing/2014/main" id="{82A32487-D76A-4531-A750-A61FD5DABF78}"/>
              </a:ext>
            </a:extLst>
          </p:cNvPr>
          <p:cNvSpPr>
            <a:spLocks noGrp="1"/>
          </p:cNvSpPr>
          <p:nvPr>
            <p:ph type="title"/>
          </p:nvPr>
        </p:nvSpPr>
        <p:spPr>
          <a:xfrm>
            <a:off x="1964288" y="0"/>
            <a:ext cx="8263423" cy="1005976"/>
          </a:xfrm>
        </p:spPr>
        <p:txBody>
          <a:bodyPr vert="horz" lIns="91440" tIns="45720" rIns="91440" bIns="45720" rtlCol="0" anchor="b">
            <a:normAutofit/>
          </a:bodyPr>
          <a:lstStyle/>
          <a:p>
            <a:pPr algn="ctr"/>
            <a:r>
              <a:rPr lang="en-US" sz="4800" dirty="0"/>
              <a:t>Prototype vs proposition</a:t>
            </a:r>
          </a:p>
        </p:txBody>
      </p:sp>
    </p:spTree>
    <p:extLst>
      <p:ext uri="{BB962C8B-B14F-4D97-AF65-F5344CB8AC3E}">
        <p14:creationId xmlns:p14="http://schemas.microsoft.com/office/powerpoint/2010/main" val="583719167"/>
      </p:ext>
    </p:extLst>
  </p:cSld>
  <p:clrMapOvr>
    <a:masterClrMapping/>
  </p:clrMapOvr>
  <mc:AlternateContent xmlns:mc="http://schemas.openxmlformats.org/markup-compatibility/2006">
    <mc:Choice xmlns:p14="http://schemas.microsoft.com/office/powerpoint/2010/main" Requires="p14">
      <p:transition spd="slow">
        <p14:ferris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anim calcmode="lin" valueType="num">
                                      <p:cBhvr>
                                        <p:cTn id="7" dur="500" fill="hold"/>
                                        <p:tgtEl>
                                          <p:spTgt spid="39"/>
                                        </p:tgtEl>
                                        <p:attrNameLst>
                                          <p:attrName>ppt_w</p:attrName>
                                        </p:attrNameLst>
                                      </p:cBhvr>
                                      <p:tavLst>
                                        <p:tav tm="0">
                                          <p:val>
                                            <p:fltVal val="0"/>
                                          </p:val>
                                        </p:tav>
                                        <p:tav tm="100000">
                                          <p:val>
                                            <p:strVal val="#ppt_w"/>
                                          </p:val>
                                        </p:tav>
                                      </p:tavLst>
                                    </p:anim>
                                    <p:anim calcmode="lin" valueType="num">
                                      <p:cBhvr>
                                        <p:cTn id="8" dur="500" fill="hold"/>
                                        <p:tgtEl>
                                          <p:spTgt spid="39"/>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nodeType="clickEffect">
                                  <p:stCondLst>
                                    <p:cond delay="0"/>
                                  </p:stCondLst>
                                  <p:childTnLst>
                                    <p:set>
                                      <p:cBhvr>
                                        <p:cTn id="12" dur="1" fill="hold">
                                          <p:stCondLst>
                                            <p:cond delay="0"/>
                                          </p:stCondLst>
                                        </p:cTn>
                                        <p:tgtEl>
                                          <p:spTgt spid="40"/>
                                        </p:tgtEl>
                                        <p:attrNameLst>
                                          <p:attrName>style.visibility</p:attrName>
                                        </p:attrNameLst>
                                      </p:cBhvr>
                                      <p:to>
                                        <p:strVal val="visible"/>
                                      </p:to>
                                    </p:set>
                                    <p:anim calcmode="lin" valueType="num">
                                      <p:cBhvr>
                                        <p:cTn id="13" dur="500" fill="hold"/>
                                        <p:tgtEl>
                                          <p:spTgt spid="40"/>
                                        </p:tgtEl>
                                        <p:attrNameLst>
                                          <p:attrName>ppt_w</p:attrName>
                                        </p:attrNameLst>
                                      </p:cBhvr>
                                      <p:tavLst>
                                        <p:tav tm="0">
                                          <p:val>
                                            <p:fltVal val="0"/>
                                          </p:val>
                                        </p:tav>
                                        <p:tav tm="100000">
                                          <p:val>
                                            <p:strVal val="#ppt_w"/>
                                          </p:val>
                                        </p:tav>
                                      </p:tavLst>
                                    </p:anim>
                                    <p:anim calcmode="lin" valueType="num">
                                      <p:cBhvr>
                                        <p:cTn id="14" dur="500" fill="hold"/>
                                        <p:tgtEl>
                                          <p:spTgt spid="40"/>
                                        </p:tgtEl>
                                        <p:attrNameLst>
                                          <p:attrName>ppt_h</p:attrName>
                                        </p:attrNameLst>
                                      </p:cBhvr>
                                      <p:tavLst>
                                        <p:tav tm="0">
                                          <p:val>
                                            <p:fltVal val="0"/>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23" presetClass="entr" presetSubtype="16" fill="hold" nodeType="clickEffect">
                                  <p:stCondLst>
                                    <p:cond delay="0"/>
                                  </p:stCondLst>
                                  <p:childTnLst>
                                    <p:set>
                                      <p:cBhvr>
                                        <p:cTn id="18" dur="1" fill="hold">
                                          <p:stCondLst>
                                            <p:cond delay="0"/>
                                          </p:stCondLst>
                                        </p:cTn>
                                        <p:tgtEl>
                                          <p:spTgt spid="41"/>
                                        </p:tgtEl>
                                        <p:attrNameLst>
                                          <p:attrName>style.visibility</p:attrName>
                                        </p:attrNameLst>
                                      </p:cBhvr>
                                      <p:to>
                                        <p:strVal val="visible"/>
                                      </p:to>
                                    </p:set>
                                    <p:anim calcmode="lin" valueType="num">
                                      <p:cBhvr>
                                        <p:cTn id="19" dur="500" fill="hold"/>
                                        <p:tgtEl>
                                          <p:spTgt spid="41"/>
                                        </p:tgtEl>
                                        <p:attrNameLst>
                                          <p:attrName>ppt_w</p:attrName>
                                        </p:attrNameLst>
                                      </p:cBhvr>
                                      <p:tavLst>
                                        <p:tav tm="0">
                                          <p:val>
                                            <p:fltVal val="0"/>
                                          </p:val>
                                        </p:tav>
                                        <p:tav tm="100000">
                                          <p:val>
                                            <p:strVal val="#ppt_w"/>
                                          </p:val>
                                        </p:tav>
                                      </p:tavLst>
                                    </p:anim>
                                    <p:anim calcmode="lin" valueType="num">
                                      <p:cBhvr>
                                        <p:cTn id="20" dur="500" fill="hold"/>
                                        <p:tgtEl>
                                          <p:spTgt spid="41"/>
                                        </p:tgtEl>
                                        <p:attrNameLst>
                                          <p:attrName>ppt_h</p:attrName>
                                        </p:attrNameLst>
                                      </p:cBhvr>
                                      <p:tavLst>
                                        <p:tav tm="0">
                                          <p:val>
                                            <p:fltVal val="0"/>
                                          </p:val>
                                        </p:tav>
                                        <p:tav tm="100000">
                                          <p:val>
                                            <p:strVal val="#ppt_h"/>
                                          </p:val>
                                        </p:tav>
                                      </p:tavLst>
                                    </p:anim>
                                  </p:childTnLst>
                                </p:cTn>
                              </p:par>
                            </p:childTnLst>
                          </p:cTn>
                        </p:par>
                      </p:childTnLst>
                    </p:cTn>
                  </p:par>
                  <p:par>
                    <p:cTn id="21" fill="hold">
                      <p:stCondLst>
                        <p:cond delay="indefinite"/>
                      </p:stCondLst>
                      <p:childTnLst>
                        <p:par>
                          <p:cTn id="22" fill="hold">
                            <p:stCondLst>
                              <p:cond delay="0"/>
                            </p:stCondLst>
                            <p:childTnLst>
                              <p:par>
                                <p:cTn id="23" presetID="23" presetClass="entr" presetSubtype="16" fill="hold" nodeType="clickEffect">
                                  <p:stCondLst>
                                    <p:cond delay="0"/>
                                  </p:stCondLst>
                                  <p:childTnLst>
                                    <p:set>
                                      <p:cBhvr>
                                        <p:cTn id="24" dur="1" fill="hold">
                                          <p:stCondLst>
                                            <p:cond delay="0"/>
                                          </p:stCondLst>
                                        </p:cTn>
                                        <p:tgtEl>
                                          <p:spTgt spid="42"/>
                                        </p:tgtEl>
                                        <p:attrNameLst>
                                          <p:attrName>style.visibility</p:attrName>
                                        </p:attrNameLst>
                                      </p:cBhvr>
                                      <p:to>
                                        <p:strVal val="visible"/>
                                      </p:to>
                                    </p:set>
                                    <p:anim calcmode="lin" valueType="num">
                                      <p:cBhvr>
                                        <p:cTn id="25" dur="500" fill="hold"/>
                                        <p:tgtEl>
                                          <p:spTgt spid="42"/>
                                        </p:tgtEl>
                                        <p:attrNameLst>
                                          <p:attrName>ppt_w</p:attrName>
                                        </p:attrNameLst>
                                      </p:cBhvr>
                                      <p:tavLst>
                                        <p:tav tm="0">
                                          <p:val>
                                            <p:fltVal val="0"/>
                                          </p:val>
                                        </p:tav>
                                        <p:tav tm="100000">
                                          <p:val>
                                            <p:strVal val="#ppt_w"/>
                                          </p:val>
                                        </p:tav>
                                      </p:tavLst>
                                    </p:anim>
                                    <p:anim calcmode="lin" valueType="num">
                                      <p:cBhvr>
                                        <p:cTn id="26" dur="500" fill="hold"/>
                                        <p:tgtEl>
                                          <p:spTgt spid="42"/>
                                        </p:tgtEl>
                                        <p:attrNameLst>
                                          <p:attrName>ppt_h</p:attrName>
                                        </p:attrNameLst>
                                      </p:cBhvr>
                                      <p:tavLst>
                                        <p:tav tm="0">
                                          <p:val>
                                            <p:fltVal val="0"/>
                                          </p:val>
                                        </p:tav>
                                        <p:tav tm="100000">
                                          <p:val>
                                            <p:strVal val="#ppt_h"/>
                                          </p:val>
                                        </p:tav>
                                      </p:tavLst>
                                    </p:anim>
                                  </p:childTnLst>
                                </p:cTn>
                              </p:par>
                            </p:childTnLst>
                          </p:cTn>
                        </p:par>
                      </p:childTnLst>
                    </p:cTn>
                  </p:par>
                  <p:par>
                    <p:cTn id="27" fill="hold">
                      <p:stCondLst>
                        <p:cond delay="indefinite"/>
                      </p:stCondLst>
                      <p:childTnLst>
                        <p:par>
                          <p:cTn id="28" fill="hold">
                            <p:stCondLst>
                              <p:cond delay="0"/>
                            </p:stCondLst>
                            <p:childTnLst>
                              <p:par>
                                <p:cTn id="29" presetID="23" presetClass="entr" presetSubtype="16" fill="hold" nodeType="clickEffect">
                                  <p:stCondLst>
                                    <p:cond delay="0"/>
                                  </p:stCondLst>
                                  <p:childTnLst>
                                    <p:set>
                                      <p:cBhvr>
                                        <p:cTn id="30" dur="1" fill="hold">
                                          <p:stCondLst>
                                            <p:cond delay="0"/>
                                          </p:stCondLst>
                                        </p:cTn>
                                        <p:tgtEl>
                                          <p:spTgt spid="43"/>
                                        </p:tgtEl>
                                        <p:attrNameLst>
                                          <p:attrName>style.visibility</p:attrName>
                                        </p:attrNameLst>
                                      </p:cBhvr>
                                      <p:to>
                                        <p:strVal val="visible"/>
                                      </p:to>
                                    </p:set>
                                    <p:anim calcmode="lin" valueType="num">
                                      <p:cBhvr>
                                        <p:cTn id="31" dur="500" fill="hold"/>
                                        <p:tgtEl>
                                          <p:spTgt spid="43"/>
                                        </p:tgtEl>
                                        <p:attrNameLst>
                                          <p:attrName>ppt_w</p:attrName>
                                        </p:attrNameLst>
                                      </p:cBhvr>
                                      <p:tavLst>
                                        <p:tav tm="0">
                                          <p:val>
                                            <p:fltVal val="0"/>
                                          </p:val>
                                        </p:tav>
                                        <p:tav tm="100000">
                                          <p:val>
                                            <p:strVal val="#ppt_w"/>
                                          </p:val>
                                        </p:tav>
                                      </p:tavLst>
                                    </p:anim>
                                    <p:anim calcmode="lin" valueType="num">
                                      <p:cBhvr>
                                        <p:cTn id="32" dur="500" fill="hold"/>
                                        <p:tgtEl>
                                          <p:spTgt spid="43"/>
                                        </p:tgtEl>
                                        <p:attrNameLst>
                                          <p:attrName>ppt_h</p:attrName>
                                        </p:attrNameLst>
                                      </p:cBhvr>
                                      <p:tavLst>
                                        <p:tav tm="0">
                                          <p:val>
                                            <p:fltVal val="0"/>
                                          </p:val>
                                        </p:tav>
                                        <p:tav tm="100000">
                                          <p:val>
                                            <p:strVal val="#ppt_h"/>
                                          </p:val>
                                        </p:tav>
                                      </p:tavLst>
                                    </p:anim>
                                  </p:childTnLst>
                                </p:cTn>
                              </p:par>
                            </p:childTnLst>
                          </p:cTn>
                        </p:par>
                      </p:childTnLst>
                    </p:cTn>
                  </p:par>
                  <p:par>
                    <p:cTn id="33" fill="hold">
                      <p:stCondLst>
                        <p:cond delay="indefinite"/>
                      </p:stCondLst>
                      <p:childTnLst>
                        <p:par>
                          <p:cTn id="34" fill="hold">
                            <p:stCondLst>
                              <p:cond delay="0"/>
                            </p:stCondLst>
                            <p:childTnLst>
                              <p:par>
                                <p:cTn id="35" presetID="23" presetClass="entr" presetSubtype="16" fill="hold" nodeType="clickEffect">
                                  <p:stCondLst>
                                    <p:cond delay="0"/>
                                  </p:stCondLst>
                                  <p:childTnLst>
                                    <p:set>
                                      <p:cBhvr>
                                        <p:cTn id="36" dur="1" fill="hold">
                                          <p:stCondLst>
                                            <p:cond delay="0"/>
                                          </p:stCondLst>
                                        </p:cTn>
                                        <p:tgtEl>
                                          <p:spTgt spid="44"/>
                                        </p:tgtEl>
                                        <p:attrNameLst>
                                          <p:attrName>style.visibility</p:attrName>
                                        </p:attrNameLst>
                                      </p:cBhvr>
                                      <p:to>
                                        <p:strVal val="visible"/>
                                      </p:to>
                                    </p:set>
                                    <p:anim calcmode="lin" valueType="num">
                                      <p:cBhvr>
                                        <p:cTn id="37" dur="500" fill="hold"/>
                                        <p:tgtEl>
                                          <p:spTgt spid="44"/>
                                        </p:tgtEl>
                                        <p:attrNameLst>
                                          <p:attrName>ppt_w</p:attrName>
                                        </p:attrNameLst>
                                      </p:cBhvr>
                                      <p:tavLst>
                                        <p:tav tm="0">
                                          <p:val>
                                            <p:fltVal val="0"/>
                                          </p:val>
                                        </p:tav>
                                        <p:tav tm="100000">
                                          <p:val>
                                            <p:strVal val="#ppt_w"/>
                                          </p:val>
                                        </p:tav>
                                      </p:tavLst>
                                    </p:anim>
                                    <p:anim calcmode="lin" valueType="num">
                                      <p:cBhvr>
                                        <p:cTn id="38" dur="500" fill="hold"/>
                                        <p:tgtEl>
                                          <p:spTgt spid="44"/>
                                        </p:tgtEl>
                                        <p:attrNameLst>
                                          <p:attrName>ppt_h</p:attrName>
                                        </p:attrNameLst>
                                      </p:cBhvr>
                                      <p:tavLst>
                                        <p:tav tm="0">
                                          <p:val>
                                            <p:fltVal val="0"/>
                                          </p:val>
                                        </p:tav>
                                        <p:tav tm="100000">
                                          <p:val>
                                            <p:strVal val="#ppt_h"/>
                                          </p:val>
                                        </p:tav>
                                      </p:tavLst>
                                    </p:anim>
                                  </p:childTnLst>
                                </p:cTn>
                              </p:par>
                            </p:childTnLst>
                          </p:cTn>
                        </p:par>
                      </p:childTnLst>
                    </p:cTn>
                  </p:par>
                  <p:par>
                    <p:cTn id="39" fill="hold">
                      <p:stCondLst>
                        <p:cond delay="indefinite"/>
                      </p:stCondLst>
                      <p:childTnLst>
                        <p:par>
                          <p:cTn id="40" fill="hold">
                            <p:stCondLst>
                              <p:cond delay="0"/>
                            </p:stCondLst>
                            <p:childTnLst>
                              <p:par>
                                <p:cTn id="41" presetID="23" presetClass="entr" presetSubtype="16" fill="hold" nodeType="clickEffect">
                                  <p:stCondLst>
                                    <p:cond delay="0"/>
                                  </p:stCondLst>
                                  <p:childTnLst>
                                    <p:set>
                                      <p:cBhvr>
                                        <p:cTn id="42" dur="1" fill="hold">
                                          <p:stCondLst>
                                            <p:cond delay="0"/>
                                          </p:stCondLst>
                                        </p:cTn>
                                        <p:tgtEl>
                                          <p:spTgt spid="45"/>
                                        </p:tgtEl>
                                        <p:attrNameLst>
                                          <p:attrName>style.visibility</p:attrName>
                                        </p:attrNameLst>
                                      </p:cBhvr>
                                      <p:to>
                                        <p:strVal val="visible"/>
                                      </p:to>
                                    </p:set>
                                    <p:anim calcmode="lin" valueType="num">
                                      <p:cBhvr>
                                        <p:cTn id="43" dur="500" fill="hold"/>
                                        <p:tgtEl>
                                          <p:spTgt spid="45"/>
                                        </p:tgtEl>
                                        <p:attrNameLst>
                                          <p:attrName>ppt_w</p:attrName>
                                        </p:attrNameLst>
                                      </p:cBhvr>
                                      <p:tavLst>
                                        <p:tav tm="0">
                                          <p:val>
                                            <p:fltVal val="0"/>
                                          </p:val>
                                        </p:tav>
                                        <p:tav tm="100000">
                                          <p:val>
                                            <p:strVal val="#ppt_w"/>
                                          </p:val>
                                        </p:tav>
                                      </p:tavLst>
                                    </p:anim>
                                    <p:anim calcmode="lin" valueType="num">
                                      <p:cBhvr>
                                        <p:cTn id="44" dur="500" fill="hold"/>
                                        <p:tgtEl>
                                          <p:spTgt spid="45"/>
                                        </p:tgtEl>
                                        <p:attrNameLst>
                                          <p:attrName>ppt_h</p:attrName>
                                        </p:attrNameLst>
                                      </p:cBhvr>
                                      <p:tavLst>
                                        <p:tav tm="0">
                                          <p:val>
                                            <p:fltVal val="0"/>
                                          </p:val>
                                        </p:tav>
                                        <p:tav tm="100000">
                                          <p:val>
                                            <p:strVal val="#ppt_h"/>
                                          </p:val>
                                        </p:tav>
                                      </p:tavLst>
                                    </p:anim>
                                  </p:childTnLst>
                                </p:cTn>
                              </p:par>
                            </p:childTnLst>
                          </p:cTn>
                        </p:par>
                      </p:childTnLst>
                    </p:cTn>
                  </p:par>
                  <p:par>
                    <p:cTn id="45" fill="hold">
                      <p:stCondLst>
                        <p:cond delay="indefinite"/>
                      </p:stCondLst>
                      <p:childTnLst>
                        <p:par>
                          <p:cTn id="46" fill="hold">
                            <p:stCondLst>
                              <p:cond delay="0"/>
                            </p:stCondLst>
                            <p:childTnLst>
                              <p:par>
                                <p:cTn id="47" presetID="23" presetClass="entr" presetSubtype="16" fill="hold" nodeType="clickEffect">
                                  <p:stCondLst>
                                    <p:cond delay="0"/>
                                  </p:stCondLst>
                                  <p:childTnLst>
                                    <p:set>
                                      <p:cBhvr>
                                        <p:cTn id="48" dur="1" fill="hold">
                                          <p:stCondLst>
                                            <p:cond delay="0"/>
                                          </p:stCondLst>
                                        </p:cTn>
                                        <p:tgtEl>
                                          <p:spTgt spid="46"/>
                                        </p:tgtEl>
                                        <p:attrNameLst>
                                          <p:attrName>style.visibility</p:attrName>
                                        </p:attrNameLst>
                                      </p:cBhvr>
                                      <p:to>
                                        <p:strVal val="visible"/>
                                      </p:to>
                                    </p:set>
                                    <p:anim calcmode="lin" valueType="num">
                                      <p:cBhvr>
                                        <p:cTn id="49" dur="500" fill="hold"/>
                                        <p:tgtEl>
                                          <p:spTgt spid="46"/>
                                        </p:tgtEl>
                                        <p:attrNameLst>
                                          <p:attrName>ppt_w</p:attrName>
                                        </p:attrNameLst>
                                      </p:cBhvr>
                                      <p:tavLst>
                                        <p:tav tm="0">
                                          <p:val>
                                            <p:fltVal val="0"/>
                                          </p:val>
                                        </p:tav>
                                        <p:tav tm="100000">
                                          <p:val>
                                            <p:strVal val="#ppt_w"/>
                                          </p:val>
                                        </p:tav>
                                      </p:tavLst>
                                    </p:anim>
                                    <p:anim calcmode="lin" valueType="num">
                                      <p:cBhvr>
                                        <p:cTn id="50" dur="500" fill="hold"/>
                                        <p:tgtEl>
                                          <p:spTgt spid="46"/>
                                        </p:tgtEl>
                                        <p:attrNameLst>
                                          <p:attrName>ppt_h</p:attrName>
                                        </p:attrNameLst>
                                      </p:cBhvr>
                                      <p:tavLst>
                                        <p:tav tm="0">
                                          <p:val>
                                            <p:fltVal val="0"/>
                                          </p:val>
                                        </p:tav>
                                        <p:tav tm="100000">
                                          <p:val>
                                            <p:strVal val="#ppt_h"/>
                                          </p:val>
                                        </p:tav>
                                      </p:tavLst>
                                    </p:anim>
                                  </p:childTnLst>
                                </p:cTn>
                              </p:par>
                            </p:childTnLst>
                          </p:cTn>
                        </p:par>
                      </p:childTnLst>
                    </p:cTn>
                  </p:par>
                  <p:par>
                    <p:cTn id="51" fill="hold">
                      <p:stCondLst>
                        <p:cond delay="indefinite"/>
                      </p:stCondLst>
                      <p:childTnLst>
                        <p:par>
                          <p:cTn id="52" fill="hold">
                            <p:stCondLst>
                              <p:cond delay="0"/>
                            </p:stCondLst>
                            <p:childTnLst>
                              <p:par>
                                <p:cTn id="53" presetID="23" presetClass="entr" presetSubtype="16" fill="hold" nodeType="clickEffect">
                                  <p:stCondLst>
                                    <p:cond delay="0"/>
                                  </p:stCondLst>
                                  <p:childTnLst>
                                    <p:set>
                                      <p:cBhvr>
                                        <p:cTn id="54" dur="1" fill="hold">
                                          <p:stCondLst>
                                            <p:cond delay="0"/>
                                          </p:stCondLst>
                                        </p:cTn>
                                        <p:tgtEl>
                                          <p:spTgt spid="47"/>
                                        </p:tgtEl>
                                        <p:attrNameLst>
                                          <p:attrName>style.visibility</p:attrName>
                                        </p:attrNameLst>
                                      </p:cBhvr>
                                      <p:to>
                                        <p:strVal val="visible"/>
                                      </p:to>
                                    </p:set>
                                    <p:anim calcmode="lin" valueType="num">
                                      <p:cBhvr>
                                        <p:cTn id="55" dur="500" fill="hold"/>
                                        <p:tgtEl>
                                          <p:spTgt spid="47"/>
                                        </p:tgtEl>
                                        <p:attrNameLst>
                                          <p:attrName>ppt_w</p:attrName>
                                        </p:attrNameLst>
                                      </p:cBhvr>
                                      <p:tavLst>
                                        <p:tav tm="0">
                                          <p:val>
                                            <p:fltVal val="0"/>
                                          </p:val>
                                        </p:tav>
                                        <p:tav tm="100000">
                                          <p:val>
                                            <p:strVal val="#ppt_w"/>
                                          </p:val>
                                        </p:tav>
                                      </p:tavLst>
                                    </p:anim>
                                    <p:anim calcmode="lin" valueType="num">
                                      <p:cBhvr>
                                        <p:cTn id="56" dur="500" fill="hold"/>
                                        <p:tgtEl>
                                          <p:spTgt spid="47"/>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extLst/>
          </a:blip>
          <a:stretch/>
        </a:blipFill>
        <a:effectLst/>
      </p:bgPr>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109DE440-8C2A-42A3-B8A3-0D2F397B3BA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ECDDD26A-2D2A-4BF3-A2CF-6A695ADF2FC6}"/>
              </a:ext>
            </a:extLst>
          </p:cNvPr>
          <p:cNvSpPr>
            <a:spLocks noGrp="1"/>
          </p:cNvSpPr>
          <p:nvPr>
            <p:ph type="title"/>
          </p:nvPr>
        </p:nvSpPr>
        <p:spPr>
          <a:xfrm>
            <a:off x="486877" y="1756147"/>
            <a:ext cx="5076230" cy="2601011"/>
          </a:xfrm>
        </p:spPr>
        <p:txBody>
          <a:bodyPr vert="horz" lIns="91440" tIns="45720" rIns="91440" bIns="45720" rtlCol="0" anchor="b">
            <a:normAutofit/>
          </a:bodyPr>
          <a:lstStyle/>
          <a:p>
            <a:pPr algn="r"/>
            <a:r>
              <a:rPr lang="en-US" sz="4800" dirty="0"/>
              <a:t>Future improvements</a:t>
            </a:r>
          </a:p>
        </p:txBody>
      </p:sp>
      <p:pic>
        <p:nvPicPr>
          <p:cNvPr id="5" name="Graphic 4">
            <a:extLst>
              <a:ext uri="{FF2B5EF4-FFF2-40B4-BE49-F238E27FC236}">
                <a16:creationId xmlns:a16="http://schemas.microsoft.com/office/drawing/2014/main" id="{536BF505-0F3F-4BFA-8DF3-D428F7C2891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094411" y="693360"/>
            <a:ext cx="2638161" cy="2638161"/>
          </a:xfrm>
          <a:prstGeom prst="roundRect">
            <a:avLst>
              <a:gd name="adj" fmla="val 6267"/>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pic>
        <p:nvPicPr>
          <p:cNvPr id="4" name="Graphic 3" descr="Flask">
            <a:extLst>
              <a:ext uri="{FF2B5EF4-FFF2-40B4-BE49-F238E27FC236}">
                <a16:creationId xmlns:a16="http://schemas.microsoft.com/office/drawing/2014/main" id="{46E9AE26-5332-4E23-A65F-E5B2F757F3C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910371" y="693360"/>
            <a:ext cx="2638161" cy="2638161"/>
          </a:xfrm>
          <a:prstGeom prst="roundRect">
            <a:avLst>
              <a:gd name="adj" fmla="val 6267"/>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pic>
        <p:nvPicPr>
          <p:cNvPr id="7" name="Graphic 6">
            <a:extLst>
              <a:ext uri="{FF2B5EF4-FFF2-40B4-BE49-F238E27FC236}">
                <a16:creationId xmlns:a16="http://schemas.microsoft.com/office/drawing/2014/main" id="{6491916C-41D1-4744-8A76-6CD6163632F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094410" y="3522111"/>
            <a:ext cx="2638162" cy="2638162"/>
          </a:xfrm>
          <a:prstGeom prst="roundRect">
            <a:avLst>
              <a:gd name="adj" fmla="val 6267"/>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pic>
        <p:nvPicPr>
          <p:cNvPr id="9" name="Graphic 8" descr="Bug spray">
            <a:extLst>
              <a:ext uri="{FF2B5EF4-FFF2-40B4-BE49-F238E27FC236}">
                <a16:creationId xmlns:a16="http://schemas.microsoft.com/office/drawing/2014/main" id="{DEEB7AF6-C295-41D7-B9BB-AD954AA1C0D5}"/>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910371" y="3522111"/>
            <a:ext cx="2638162" cy="2638162"/>
          </a:xfrm>
          <a:prstGeom prst="roundRect">
            <a:avLst>
              <a:gd name="adj" fmla="val 6267"/>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830752145"/>
      </p:ext>
    </p:extLst>
  </p:cSld>
  <p:clrMapOvr>
    <a:masterClrMapping/>
  </p:clrMapOvr>
  <mc:AlternateContent xmlns:mc="http://schemas.openxmlformats.org/markup-compatibility/2006">
    <mc:Choice xmlns:p14="http://schemas.microsoft.com/office/powerpoint/2010/main" Requires="p14">
      <p:transition spd="slow">
        <p14:ferris dir="l"/>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30E4D49C-6A2C-4FBD-A4C6-DFC0610915C8}"/>
              </a:ext>
            </a:extLst>
          </p:cNvPr>
          <p:cNvGrpSpPr/>
          <p:nvPr/>
        </p:nvGrpSpPr>
        <p:grpSpPr>
          <a:xfrm>
            <a:off x="5617029" y="833211"/>
            <a:ext cx="5741533" cy="919080"/>
            <a:chOff x="5617029" y="833211"/>
            <a:chExt cx="5741533" cy="919080"/>
          </a:xfrm>
        </p:grpSpPr>
        <p:sp>
          <p:nvSpPr>
            <p:cNvPr id="8" name="Rectangle 7">
              <a:extLst>
                <a:ext uri="{FF2B5EF4-FFF2-40B4-BE49-F238E27FC236}">
                  <a16:creationId xmlns:a16="http://schemas.microsoft.com/office/drawing/2014/main" id="{AAC106F9-5197-475A-8D45-ED71444B393B}"/>
                </a:ext>
              </a:extLst>
            </p:cNvPr>
            <p:cNvSpPr/>
            <p:nvPr/>
          </p:nvSpPr>
          <p:spPr>
            <a:xfrm>
              <a:off x="5617029" y="1172691"/>
              <a:ext cx="5741533" cy="579600"/>
            </a:xfrm>
            <a:prstGeom prst="rect">
              <a:avLst/>
            </a:prstGeom>
          </p:spPr>
          <p:style>
            <a:lnRef idx="2">
              <a:schemeClr val="accent2">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9" name="Freeform: Shape 8">
              <a:extLst>
                <a:ext uri="{FF2B5EF4-FFF2-40B4-BE49-F238E27FC236}">
                  <a16:creationId xmlns:a16="http://schemas.microsoft.com/office/drawing/2014/main" id="{13AAB61E-2F08-4D3A-ABA7-C050C628BD31}"/>
                </a:ext>
              </a:extLst>
            </p:cNvPr>
            <p:cNvSpPr/>
            <p:nvPr/>
          </p:nvSpPr>
          <p:spPr>
            <a:xfrm>
              <a:off x="5904105" y="833211"/>
              <a:ext cx="4019073" cy="678960"/>
            </a:xfrm>
            <a:custGeom>
              <a:avLst/>
              <a:gdLst>
                <a:gd name="connsiteX0" fmla="*/ 0 w 4019073"/>
                <a:gd name="connsiteY0" fmla="*/ 113162 h 678960"/>
                <a:gd name="connsiteX1" fmla="*/ 113162 w 4019073"/>
                <a:gd name="connsiteY1" fmla="*/ 0 h 678960"/>
                <a:gd name="connsiteX2" fmla="*/ 3905911 w 4019073"/>
                <a:gd name="connsiteY2" fmla="*/ 0 h 678960"/>
                <a:gd name="connsiteX3" fmla="*/ 4019073 w 4019073"/>
                <a:gd name="connsiteY3" fmla="*/ 113162 h 678960"/>
                <a:gd name="connsiteX4" fmla="*/ 4019073 w 4019073"/>
                <a:gd name="connsiteY4" fmla="*/ 565798 h 678960"/>
                <a:gd name="connsiteX5" fmla="*/ 3905911 w 4019073"/>
                <a:gd name="connsiteY5" fmla="*/ 678960 h 678960"/>
                <a:gd name="connsiteX6" fmla="*/ 113162 w 4019073"/>
                <a:gd name="connsiteY6" fmla="*/ 678960 h 678960"/>
                <a:gd name="connsiteX7" fmla="*/ 0 w 4019073"/>
                <a:gd name="connsiteY7" fmla="*/ 565798 h 678960"/>
                <a:gd name="connsiteX8" fmla="*/ 0 w 4019073"/>
                <a:gd name="connsiteY8" fmla="*/ 113162 h 678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19073" h="678960">
                  <a:moveTo>
                    <a:pt x="0" y="113162"/>
                  </a:moveTo>
                  <a:cubicBezTo>
                    <a:pt x="0" y="50664"/>
                    <a:pt x="50664" y="0"/>
                    <a:pt x="113162" y="0"/>
                  </a:cubicBezTo>
                  <a:lnTo>
                    <a:pt x="3905911" y="0"/>
                  </a:lnTo>
                  <a:cubicBezTo>
                    <a:pt x="3968409" y="0"/>
                    <a:pt x="4019073" y="50664"/>
                    <a:pt x="4019073" y="113162"/>
                  </a:cubicBezTo>
                  <a:lnTo>
                    <a:pt x="4019073" y="565798"/>
                  </a:lnTo>
                  <a:cubicBezTo>
                    <a:pt x="4019073" y="628296"/>
                    <a:pt x="3968409" y="678960"/>
                    <a:pt x="3905911" y="678960"/>
                  </a:cubicBezTo>
                  <a:lnTo>
                    <a:pt x="113162" y="678960"/>
                  </a:lnTo>
                  <a:cubicBezTo>
                    <a:pt x="50664" y="678960"/>
                    <a:pt x="0" y="628296"/>
                    <a:pt x="0" y="565798"/>
                  </a:cubicBezTo>
                  <a:lnTo>
                    <a:pt x="0" y="113162"/>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85055" tIns="33144" rIns="185055" bIns="33144" numCol="1" spcCol="1270" anchor="ctr" anchorCtr="0">
              <a:noAutofit/>
            </a:bodyPr>
            <a:lstStyle/>
            <a:p>
              <a:pPr marL="0" lvl="0" indent="0" algn="l" defTabSz="1022350">
                <a:lnSpc>
                  <a:spcPct val="90000"/>
                </a:lnSpc>
                <a:spcBef>
                  <a:spcPct val="0"/>
                </a:spcBef>
                <a:spcAft>
                  <a:spcPct val="35000"/>
                </a:spcAft>
                <a:buNone/>
              </a:pPr>
              <a:r>
                <a:rPr lang="en-GB" sz="2300" kern="1200" dirty="0"/>
                <a:t>Cleaner Design</a:t>
              </a:r>
              <a:endParaRPr lang="en-US" sz="2300" kern="1200" dirty="0"/>
            </a:p>
          </p:txBody>
        </p:sp>
      </p:grpSp>
      <p:grpSp>
        <p:nvGrpSpPr>
          <p:cNvPr id="23" name="Group 22">
            <a:extLst>
              <a:ext uri="{FF2B5EF4-FFF2-40B4-BE49-F238E27FC236}">
                <a16:creationId xmlns:a16="http://schemas.microsoft.com/office/drawing/2014/main" id="{04C0FE6F-C11C-4FFA-800B-0EC3C7AA2C7F}"/>
              </a:ext>
            </a:extLst>
          </p:cNvPr>
          <p:cNvGrpSpPr/>
          <p:nvPr/>
        </p:nvGrpSpPr>
        <p:grpSpPr>
          <a:xfrm>
            <a:off x="5617029" y="1876491"/>
            <a:ext cx="5741533" cy="919080"/>
            <a:chOff x="5617029" y="1876491"/>
            <a:chExt cx="5741533" cy="919080"/>
          </a:xfrm>
        </p:grpSpPr>
        <p:sp>
          <p:nvSpPr>
            <p:cNvPr id="11" name="Rectangle 10">
              <a:extLst>
                <a:ext uri="{FF2B5EF4-FFF2-40B4-BE49-F238E27FC236}">
                  <a16:creationId xmlns:a16="http://schemas.microsoft.com/office/drawing/2014/main" id="{7E7E3334-E837-400F-9E5F-89E89BC114EC}"/>
                </a:ext>
              </a:extLst>
            </p:cNvPr>
            <p:cNvSpPr/>
            <p:nvPr/>
          </p:nvSpPr>
          <p:spPr>
            <a:xfrm>
              <a:off x="5617029" y="2215971"/>
              <a:ext cx="5741533" cy="579600"/>
            </a:xfrm>
            <a:prstGeom prst="rect">
              <a:avLst/>
            </a:prstGeom>
          </p:spPr>
          <p:style>
            <a:lnRef idx="2">
              <a:schemeClr val="accent3">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13" name="Freeform: Shape 12">
              <a:extLst>
                <a:ext uri="{FF2B5EF4-FFF2-40B4-BE49-F238E27FC236}">
                  <a16:creationId xmlns:a16="http://schemas.microsoft.com/office/drawing/2014/main" id="{48FA8BDD-E9AD-454B-B59E-AB620521A6AF}"/>
                </a:ext>
              </a:extLst>
            </p:cNvPr>
            <p:cNvSpPr/>
            <p:nvPr/>
          </p:nvSpPr>
          <p:spPr>
            <a:xfrm>
              <a:off x="5904105" y="1876491"/>
              <a:ext cx="4019073" cy="678960"/>
            </a:xfrm>
            <a:custGeom>
              <a:avLst/>
              <a:gdLst>
                <a:gd name="connsiteX0" fmla="*/ 0 w 4019073"/>
                <a:gd name="connsiteY0" fmla="*/ 113162 h 678960"/>
                <a:gd name="connsiteX1" fmla="*/ 113162 w 4019073"/>
                <a:gd name="connsiteY1" fmla="*/ 0 h 678960"/>
                <a:gd name="connsiteX2" fmla="*/ 3905911 w 4019073"/>
                <a:gd name="connsiteY2" fmla="*/ 0 h 678960"/>
                <a:gd name="connsiteX3" fmla="*/ 4019073 w 4019073"/>
                <a:gd name="connsiteY3" fmla="*/ 113162 h 678960"/>
                <a:gd name="connsiteX4" fmla="*/ 4019073 w 4019073"/>
                <a:gd name="connsiteY4" fmla="*/ 565798 h 678960"/>
                <a:gd name="connsiteX5" fmla="*/ 3905911 w 4019073"/>
                <a:gd name="connsiteY5" fmla="*/ 678960 h 678960"/>
                <a:gd name="connsiteX6" fmla="*/ 113162 w 4019073"/>
                <a:gd name="connsiteY6" fmla="*/ 678960 h 678960"/>
                <a:gd name="connsiteX7" fmla="*/ 0 w 4019073"/>
                <a:gd name="connsiteY7" fmla="*/ 565798 h 678960"/>
                <a:gd name="connsiteX8" fmla="*/ 0 w 4019073"/>
                <a:gd name="connsiteY8" fmla="*/ 113162 h 678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19073" h="678960">
                  <a:moveTo>
                    <a:pt x="0" y="113162"/>
                  </a:moveTo>
                  <a:cubicBezTo>
                    <a:pt x="0" y="50664"/>
                    <a:pt x="50664" y="0"/>
                    <a:pt x="113162" y="0"/>
                  </a:cubicBezTo>
                  <a:lnTo>
                    <a:pt x="3905911" y="0"/>
                  </a:lnTo>
                  <a:cubicBezTo>
                    <a:pt x="3968409" y="0"/>
                    <a:pt x="4019073" y="50664"/>
                    <a:pt x="4019073" y="113162"/>
                  </a:cubicBezTo>
                  <a:lnTo>
                    <a:pt x="4019073" y="565798"/>
                  </a:lnTo>
                  <a:cubicBezTo>
                    <a:pt x="4019073" y="628296"/>
                    <a:pt x="3968409" y="678960"/>
                    <a:pt x="3905911" y="678960"/>
                  </a:cubicBezTo>
                  <a:lnTo>
                    <a:pt x="113162" y="678960"/>
                  </a:lnTo>
                  <a:cubicBezTo>
                    <a:pt x="50664" y="678960"/>
                    <a:pt x="0" y="628296"/>
                    <a:pt x="0" y="565798"/>
                  </a:cubicBezTo>
                  <a:lnTo>
                    <a:pt x="0" y="113162"/>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85055" tIns="33144" rIns="185055" bIns="33144" numCol="1" spcCol="1270" anchor="ctr" anchorCtr="0">
              <a:noAutofit/>
            </a:bodyPr>
            <a:lstStyle/>
            <a:p>
              <a:pPr marL="0" lvl="0" indent="0" algn="l" defTabSz="1022350">
                <a:lnSpc>
                  <a:spcPct val="90000"/>
                </a:lnSpc>
                <a:spcBef>
                  <a:spcPct val="0"/>
                </a:spcBef>
                <a:spcAft>
                  <a:spcPct val="35000"/>
                </a:spcAft>
                <a:buNone/>
              </a:pPr>
              <a:r>
                <a:rPr lang="en-GB" sz="2300" kern="1200"/>
                <a:t>Alternative Design</a:t>
              </a:r>
              <a:endParaRPr lang="en-US" sz="2300" kern="1200"/>
            </a:p>
          </p:txBody>
        </p:sp>
      </p:grpSp>
      <p:grpSp>
        <p:nvGrpSpPr>
          <p:cNvPr id="24" name="Group 23">
            <a:extLst>
              <a:ext uri="{FF2B5EF4-FFF2-40B4-BE49-F238E27FC236}">
                <a16:creationId xmlns:a16="http://schemas.microsoft.com/office/drawing/2014/main" id="{A9406011-B5EA-4ECF-8F17-D712AD549AF9}"/>
              </a:ext>
            </a:extLst>
          </p:cNvPr>
          <p:cNvGrpSpPr/>
          <p:nvPr/>
        </p:nvGrpSpPr>
        <p:grpSpPr>
          <a:xfrm>
            <a:off x="5617029" y="2919771"/>
            <a:ext cx="5741533" cy="919080"/>
            <a:chOff x="5617029" y="2919771"/>
            <a:chExt cx="5741533" cy="919080"/>
          </a:xfrm>
        </p:grpSpPr>
        <p:sp>
          <p:nvSpPr>
            <p:cNvPr id="15" name="Rectangle 14">
              <a:extLst>
                <a:ext uri="{FF2B5EF4-FFF2-40B4-BE49-F238E27FC236}">
                  <a16:creationId xmlns:a16="http://schemas.microsoft.com/office/drawing/2014/main" id="{F50BF458-C0D4-4BAC-A515-7EB52649A0B8}"/>
                </a:ext>
              </a:extLst>
            </p:cNvPr>
            <p:cNvSpPr/>
            <p:nvPr/>
          </p:nvSpPr>
          <p:spPr>
            <a:xfrm>
              <a:off x="5617029" y="3259251"/>
              <a:ext cx="5741533" cy="579600"/>
            </a:xfrm>
            <a:prstGeom prst="rect">
              <a:avLst/>
            </a:prstGeom>
          </p:spPr>
          <p:style>
            <a:lnRef idx="2">
              <a:schemeClr val="accent4">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17" name="Freeform: Shape 16">
              <a:extLst>
                <a:ext uri="{FF2B5EF4-FFF2-40B4-BE49-F238E27FC236}">
                  <a16:creationId xmlns:a16="http://schemas.microsoft.com/office/drawing/2014/main" id="{A0BFD38F-FC67-436B-94AF-DF3543B06890}"/>
                </a:ext>
              </a:extLst>
            </p:cNvPr>
            <p:cNvSpPr/>
            <p:nvPr/>
          </p:nvSpPr>
          <p:spPr>
            <a:xfrm>
              <a:off x="5904105" y="2919771"/>
              <a:ext cx="4019073" cy="678960"/>
            </a:xfrm>
            <a:custGeom>
              <a:avLst/>
              <a:gdLst>
                <a:gd name="connsiteX0" fmla="*/ 0 w 4019073"/>
                <a:gd name="connsiteY0" fmla="*/ 113162 h 678960"/>
                <a:gd name="connsiteX1" fmla="*/ 113162 w 4019073"/>
                <a:gd name="connsiteY1" fmla="*/ 0 h 678960"/>
                <a:gd name="connsiteX2" fmla="*/ 3905911 w 4019073"/>
                <a:gd name="connsiteY2" fmla="*/ 0 h 678960"/>
                <a:gd name="connsiteX3" fmla="*/ 4019073 w 4019073"/>
                <a:gd name="connsiteY3" fmla="*/ 113162 h 678960"/>
                <a:gd name="connsiteX4" fmla="*/ 4019073 w 4019073"/>
                <a:gd name="connsiteY4" fmla="*/ 565798 h 678960"/>
                <a:gd name="connsiteX5" fmla="*/ 3905911 w 4019073"/>
                <a:gd name="connsiteY5" fmla="*/ 678960 h 678960"/>
                <a:gd name="connsiteX6" fmla="*/ 113162 w 4019073"/>
                <a:gd name="connsiteY6" fmla="*/ 678960 h 678960"/>
                <a:gd name="connsiteX7" fmla="*/ 0 w 4019073"/>
                <a:gd name="connsiteY7" fmla="*/ 565798 h 678960"/>
                <a:gd name="connsiteX8" fmla="*/ 0 w 4019073"/>
                <a:gd name="connsiteY8" fmla="*/ 113162 h 678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19073" h="678960">
                  <a:moveTo>
                    <a:pt x="0" y="113162"/>
                  </a:moveTo>
                  <a:cubicBezTo>
                    <a:pt x="0" y="50664"/>
                    <a:pt x="50664" y="0"/>
                    <a:pt x="113162" y="0"/>
                  </a:cubicBezTo>
                  <a:lnTo>
                    <a:pt x="3905911" y="0"/>
                  </a:lnTo>
                  <a:cubicBezTo>
                    <a:pt x="3968409" y="0"/>
                    <a:pt x="4019073" y="50664"/>
                    <a:pt x="4019073" y="113162"/>
                  </a:cubicBezTo>
                  <a:lnTo>
                    <a:pt x="4019073" y="565798"/>
                  </a:lnTo>
                  <a:cubicBezTo>
                    <a:pt x="4019073" y="628296"/>
                    <a:pt x="3968409" y="678960"/>
                    <a:pt x="3905911" y="678960"/>
                  </a:cubicBezTo>
                  <a:lnTo>
                    <a:pt x="113162" y="678960"/>
                  </a:lnTo>
                  <a:cubicBezTo>
                    <a:pt x="50664" y="678960"/>
                    <a:pt x="0" y="628296"/>
                    <a:pt x="0" y="565798"/>
                  </a:cubicBezTo>
                  <a:lnTo>
                    <a:pt x="0" y="113162"/>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85055" tIns="33144" rIns="185055" bIns="33144" numCol="1" spcCol="1270" anchor="ctr" anchorCtr="0">
              <a:noAutofit/>
            </a:bodyPr>
            <a:lstStyle/>
            <a:p>
              <a:pPr marL="0" lvl="0" indent="0" algn="l" defTabSz="1022350">
                <a:lnSpc>
                  <a:spcPct val="90000"/>
                </a:lnSpc>
                <a:spcBef>
                  <a:spcPct val="0"/>
                </a:spcBef>
                <a:spcAft>
                  <a:spcPct val="35000"/>
                </a:spcAft>
                <a:buNone/>
              </a:pPr>
              <a:r>
                <a:rPr lang="en-GB" sz="2300" kern="1200"/>
                <a:t>Improved Components</a:t>
              </a:r>
              <a:endParaRPr lang="en-US" sz="2300" kern="1200"/>
            </a:p>
          </p:txBody>
        </p:sp>
      </p:grpSp>
      <p:grpSp>
        <p:nvGrpSpPr>
          <p:cNvPr id="25" name="Group 24">
            <a:extLst>
              <a:ext uri="{FF2B5EF4-FFF2-40B4-BE49-F238E27FC236}">
                <a16:creationId xmlns:a16="http://schemas.microsoft.com/office/drawing/2014/main" id="{9F9863E4-E0C1-4A2F-8341-68B890ECDDDC}"/>
              </a:ext>
            </a:extLst>
          </p:cNvPr>
          <p:cNvGrpSpPr/>
          <p:nvPr/>
        </p:nvGrpSpPr>
        <p:grpSpPr>
          <a:xfrm>
            <a:off x="5617029" y="3963051"/>
            <a:ext cx="5741533" cy="919080"/>
            <a:chOff x="5617029" y="3963051"/>
            <a:chExt cx="5741533" cy="919080"/>
          </a:xfrm>
        </p:grpSpPr>
        <p:sp>
          <p:nvSpPr>
            <p:cNvPr id="18" name="Rectangle 17">
              <a:extLst>
                <a:ext uri="{FF2B5EF4-FFF2-40B4-BE49-F238E27FC236}">
                  <a16:creationId xmlns:a16="http://schemas.microsoft.com/office/drawing/2014/main" id="{B614CA3B-D7CB-49F5-A643-E33C3E260717}"/>
                </a:ext>
              </a:extLst>
            </p:cNvPr>
            <p:cNvSpPr/>
            <p:nvPr/>
          </p:nvSpPr>
          <p:spPr>
            <a:xfrm>
              <a:off x="5617029" y="4302531"/>
              <a:ext cx="5741533" cy="579600"/>
            </a:xfrm>
            <a:prstGeom prst="rect">
              <a:avLst/>
            </a:prstGeom>
          </p:spPr>
          <p:style>
            <a:lnRef idx="2">
              <a:schemeClr val="accent5">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19" name="Freeform: Shape 18">
              <a:extLst>
                <a:ext uri="{FF2B5EF4-FFF2-40B4-BE49-F238E27FC236}">
                  <a16:creationId xmlns:a16="http://schemas.microsoft.com/office/drawing/2014/main" id="{A0287EBA-86DC-46F2-BFD5-290BB97F9909}"/>
                </a:ext>
              </a:extLst>
            </p:cNvPr>
            <p:cNvSpPr/>
            <p:nvPr/>
          </p:nvSpPr>
          <p:spPr>
            <a:xfrm>
              <a:off x="5904105" y="3963051"/>
              <a:ext cx="4019073" cy="678960"/>
            </a:xfrm>
            <a:custGeom>
              <a:avLst/>
              <a:gdLst>
                <a:gd name="connsiteX0" fmla="*/ 0 w 4019073"/>
                <a:gd name="connsiteY0" fmla="*/ 113162 h 678960"/>
                <a:gd name="connsiteX1" fmla="*/ 113162 w 4019073"/>
                <a:gd name="connsiteY1" fmla="*/ 0 h 678960"/>
                <a:gd name="connsiteX2" fmla="*/ 3905911 w 4019073"/>
                <a:gd name="connsiteY2" fmla="*/ 0 h 678960"/>
                <a:gd name="connsiteX3" fmla="*/ 4019073 w 4019073"/>
                <a:gd name="connsiteY3" fmla="*/ 113162 h 678960"/>
                <a:gd name="connsiteX4" fmla="*/ 4019073 w 4019073"/>
                <a:gd name="connsiteY4" fmla="*/ 565798 h 678960"/>
                <a:gd name="connsiteX5" fmla="*/ 3905911 w 4019073"/>
                <a:gd name="connsiteY5" fmla="*/ 678960 h 678960"/>
                <a:gd name="connsiteX6" fmla="*/ 113162 w 4019073"/>
                <a:gd name="connsiteY6" fmla="*/ 678960 h 678960"/>
                <a:gd name="connsiteX7" fmla="*/ 0 w 4019073"/>
                <a:gd name="connsiteY7" fmla="*/ 565798 h 678960"/>
                <a:gd name="connsiteX8" fmla="*/ 0 w 4019073"/>
                <a:gd name="connsiteY8" fmla="*/ 113162 h 678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19073" h="678960">
                  <a:moveTo>
                    <a:pt x="0" y="113162"/>
                  </a:moveTo>
                  <a:cubicBezTo>
                    <a:pt x="0" y="50664"/>
                    <a:pt x="50664" y="0"/>
                    <a:pt x="113162" y="0"/>
                  </a:cubicBezTo>
                  <a:lnTo>
                    <a:pt x="3905911" y="0"/>
                  </a:lnTo>
                  <a:cubicBezTo>
                    <a:pt x="3968409" y="0"/>
                    <a:pt x="4019073" y="50664"/>
                    <a:pt x="4019073" y="113162"/>
                  </a:cubicBezTo>
                  <a:lnTo>
                    <a:pt x="4019073" y="565798"/>
                  </a:lnTo>
                  <a:cubicBezTo>
                    <a:pt x="4019073" y="628296"/>
                    <a:pt x="3968409" y="678960"/>
                    <a:pt x="3905911" y="678960"/>
                  </a:cubicBezTo>
                  <a:lnTo>
                    <a:pt x="113162" y="678960"/>
                  </a:lnTo>
                  <a:cubicBezTo>
                    <a:pt x="50664" y="678960"/>
                    <a:pt x="0" y="628296"/>
                    <a:pt x="0" y="565798"/>
                  </a:cubicBezTo>
                  <a:lnTo>
                    <a:pt x="0" y="113162"/>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185055" tIns="33144" rIns="185055" bIns="33144" numCol="1" spcCol="1270" anchor="ctr" anchorCtr="0">
              <a:noAutofit/>
            </a:bodyPr>
            <a:lstStyle/>
            <a:p>
              <a:pPr marL="0" lvl="0" indent="0" algn="l" defTabSz="1022350">
                <a:lnSpc>
                  <a:spcPct val="90000"/>
                </a:lnSpc>
                <a:spcBef>
                  <a:spcPct val="0"/>
                </a:spcBef>
                <a:spcAft>
                  <a:spcPct val="35000"/>
                </a:spcAft>
                <a:buNone/>
              </a:pPr>
              <a:r>
                <a:rPr lang="en-GB" sz="2300" kern="1200"/>
                <a:t>Program Update</a:t>
              </a:r>
              <a:endParaRPr lang="en-US" sz="2300" kern="1200"/>
            </a:p>
          </p:txBody>
        </p:sp>
      </p:grpSp>
      <p:grpSp>
        <p:nvGrpSpPr>
          <p:cNvPr id="26" name="Group 25">
            <a:extLst>
              <a:ext uri="{FF2B5EF4-FFF2-40B4-BE49-F238E27FC236}">
                <a16:creationId xmlns:a16="http://schemas.microsoft.com/office/drawing/2014/main" id="{89D0E147-81B3-4CA4-88DD-AB0DFF9F969D}"/>
              </a:ext>
            </a:extLst>
          </p:cNvPr>
          <p:cNvGrpSpPr/>
          <p:nvPr/>
        </p:nvGrpSpPr>
        <p:grpSpPr>
          <a:xfrm>
            <a:off x="5617029" y="5006331"/>
            <a:ext cx="5741533" cy="919080"/>
            <a:chOff x="5617029" y="5006331"/>
            <a:chExt cx="5741533" cy="919080"/>
          </a:xfrm>
        </p:grpSpPr>
        <p:sp>
          <p:nvSpPr>
            <p:cNvPr id="20" name="Rectangle 19">
              <a:extLst>
                <a:ext uri="{FF2B5EF4-FFF2-40B4-BE49-F238E27FC236}">
                  <a16:creationId xmlns:a16="http://schemas.microsoft.com/office/drawing/2014/main" id="{CA8246B1-40F8-4E87-99D8-914B10AF80AB}"/>
                </a:ext>
              </a:extLst>
            </p:cNvPr>
            <p:cNvSpPr/>
            <p:nvPr/>
          </p:nvSpPr>
          <p:spPr>
            <a:xfrm>
              <a:off x="5617029" y="5345811"/>
              <a:ext cx="5741533" cy="579600"/>
            </a:xfrm>
            <a:prstGeom prst="rect">
              <a:avLst/>
            </a:prstGeom>
          </p:spPr>
          <p:style>
            <a:lnRef idx="2">
              <a:schemeClr val="accent6">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21" name="Freeform: Shape 20">
              <a:extLst>
                <a:ext uri="{FF2B5EF4-FFF2-40B4-BE49-F238E27FC236}">
                  <a16:creationId xmlns:a16="http://schemas.microsoft.com/office/drawing/2014/main" id="{BBD6CB7D-60D8-495F-96AF-A778407F8730}"/>
                </a:ext>
              </a:extLst>
            </p:cNvPr>
            <p:cNvSpPr/>
            <p:nvPr/>
          </p:nvSpPr>
          <p:spPr>
            <a:xfrm>
              <a:off x="5904105" y="5006331"/>
              <a:ext cx="4019073" cy="678960"/>
            </a:xfrm>
            <a:custGeom>
              <a:avLst/>
              <a:gdLst>
                <a:gd name="connsiteX0" fmla="*/ 0 w 4019073"/>
                <a:gd name="connsiteY0" fmla="*/ 113162 h 678960"/>
                <a:gd name="connsiteX1" fmla="*/ 113162 w 4019073"/>
                <a:gd name="connsiteY1" fmla="*/ 0 h 678960"/>
                <a:gd name="connsiteX2" fmla="*/ 3905911 w 4019073"/>
                <a:gd name="connsiteY2" fmla="*/ 0 h 678960"/>
                <a:gd name="connsiteX3" fmla="*/ 4019073 w 4019073"/>
                <a:gd name="connsiteY3" fmla="*/ 113162 h 678960"/>
                <a:gd name="connsiteX4" fmla="*/ 4019073 w 4019073"/>
                <a:gd name="connsiteY4" fmla="*/ 565798 h 678960"/>
                <a:gd name="connsiteX5" fmla="*/ 3905911 w 4019073"/>
                <a:gd name="connsiteY5" fmla="*/ 678960 h 678960"/>
                <a:gd name="connsiteX6" fmla="*/ 113162 w 4019073"/>
                <a:gd name="connsiteY6" fmla="*/ 678960 h 678960"/>
                <a:gd name="connsiteX7" fmla="*/ 0 w 4019073"/>
                <a:gd name="connsiteY7" fmla="*/ 565798 h 678960"/>
                <a:gd name="connsiteX8" fmla="*/ 0 w 4019073"/>
                <a:gd name="connsiteY8" fmla="*/ 113162 h 678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19073" h="678960">
                  <a:moveTo>
                    <a:pt x="0" y="113162"/>
                  </a:moveTo>
                  <a:cubicBezTo>
                    <a:pt x="0" y="50664"/>
                    <a:pt x="50664" y="0"/>
                    <a:pt x="113162" y="0"/>
                  </a:cubicBezTo>
                  <a:lnTo>
                    <a:pt x="3905911" y="0"/>
                  </a:lnTo>
                  <a:cubicBezTo>
                    <a:pt x="3968409" y="0"/>
                    <a:pt x="4019073" y="50664"/>
                    <a:pt x="4019073" y="113162"/>
                  </a:cubicBezTo>
                  <a:lnTo>
                    <a:pt x="4019073" y="565798"/>
                  </a:lnTo>
                  <a:cubicBezTo>
                    <a:pt x="4019073" y="628296"/>
                    <a:pt x="3968409" y="678960"/>
                    <a:pt x="3905911" y="678960"/>
                  </a:cubicBezTo>
                  <a:lnTo>
                    <a:pt x="113162" y="678960"/>
                  </a:lnTo>
                  <a:cubicBezTo>
                    <a:pt x="50664" y="678960"/>
                    <a:pt x="0" y="628296"/>
                    <a:pt x="0" y="565798"/>
                  </a:cubicBezTo>
                  <a:lnTo>
                    <a:pt x="0" y="113162"/>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85055" tIns="33144" rIns="185055" bIns="33144" numCol="1" spcCol="1270" anchor="ctr" anchorCtr="0">
              <a:noAutofit/>
            </a:bodyPr>
            <a:lstStyle/>
            <a:p>
              <a:pPr marL="0" lvl="0" indent="0" algn="l" defTabSz="1022350">
                <a:lnSpc>
                  <a:spcPct val="90000"/>
                </a:lnSpc>
                <a:spcBef>
                  <a:spcPct val="0"/>
                </a:spcBef>
                <a:spcAft>
                  <a:spcPct val="35000"/>
                </a:spcAft>
                <a:buNone/>
              </a:pPr>
              <a:r>
                <a:rPr lang="en-GB" sz="2300" kern="1200"/>
                <a:t>Stand-alone Application</a:t>
              </a:r>
              <a:endParaRPr lang="en-US" sz="2300" kern="1200"/>
            </a:p>
          </p:txBody>
        </p:sp>
      </p:grpSp>
      <p:pic>
        <p:nvPicPr>
          <p:cNvPr id="6" name="Graphic 5" descr="Robot">
            <a:extLst>
              <a:ext uri="{FF2B5EF4-FFF2-40B4-BE49-F238E27FC236}">
                <a16:creationId xmlns:a16="http://schemas.microsoft.com/office/drawing/2014/main" id="{5962B7DC-9FB3-4104-A5BF-51D03E52E31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10988" y="1876491"/>
            <a:ext cx="4433194" cy="4433194"/>
          </a:xfrm>
          <a:prstGeom prst="rect">
            <a:avLst/>
          </a:prstGeom>
        </p:spPr>
      </p:pic>
      <p:sp>
        <p:nvSpPr>
          <p:cNvPr id="27" name="Title 1">
            <a:extLst>
              <a:ext uri="{FF2B5EF4-FFF2-40B4-BE49-F238E27FC236}">
                <a16:creationId xmlns:a16="http://schemas.microsoft.com/office/drawing/2014/main" id="{7F3C7F33-5BDC-4C41-AC27-FA7E05403CE8}"/>
              </a:ext>
            </a:extLst>
          </p:cNvPr>
          <p:cNvSpPr>
            <a:spLocks noGrp="1"/>
          </p:cNvSpPr>
          <p:nvPr>
            <p:ph type="title"/>
          </p:nvPr>
        </p:nvSpPr>
        <p:spPr>
          <a:xfrm>
            <a:off x="811823" y="103595"/>
            <a:ext cx="4339063" cy="1820587"/>
          </a:xfrm>
        </p:spPr>
        <p:txBody>
          <a:bodyPr/>
          <a:lstStyle/>
          <a:p>
            <a:r>
              <a:rPr lang="en-US" dirty="0"/>
              <a:t>Future improvements</a:t>
            </a:r>
          </a:p>
        </p:txBody>
      </p:sp>
    </p:spTree>
    <p:extLst>
      <p:ext uri="{BB962C8B-B14F-4D97-AF65-F5344CB8AC3E}">
        <p14:creationId xmlns:p14="http://schemas.microsoft.com/office/powerpoint/2010/main" val="2384591014"/>
      </p:ext>
    </p:extLst>
  </p:cSld>
  <p:clrMapOvr>
    <a:masterClrMapping/>
  </p:clrMapOvr>
  <mc:AlternateContent xmlns:mc="http://schemas.openxmlformats.org/markup-compatibility/2006">
    <mc:Choice xmlns:p14="http://schemas.microsoft.com/office/powerpoint/2010/main" Requires="p14">
      <p:transition spd="slow" p14:dur="2000">
        <p14:ferris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1+#ppt_w/2"/>
                                          </p:val>
                                        </p:tav>
                                        <p:tav tm="100000">
                                          <p:val>
                                            <p:strVal val="#ppt_x"/>
                                          </p:val>
                                        </p:tav>
                                      </p:tavLst>
                                    </p:anim>
                                    <p:anim calcmode="lin" valueType="num">
                                      <p:cBhvr additive="base">
                                        <p:cTn id="8" dur="500" fill="hold"/>
                                        <p:tgtEl>
                                          <p:spTgt spid="2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23"/>
                                        </p:tgtEl>
                                        <p:attrNameLst>
                                          <p:attrName>style.visibility</p:attrName>
                                        </p:attrNameLst>
                                      </p:cBhvr>
                                      <p:to>
                                        <p:strVal val="visible"/>
                                      </p:to>
                                    </p:set>
                                    <p:anim calcmode="lin" valueType="num">
                                      <p:cBhvr additive="base">
                                        <p:cTn id="13" dur="500" fill="hold"/>
                                        <p:tgtEl>
                                          <p:spTgt spid="23"/>
                                        </p:tgtEl>
                                        <p:attrNameLst>
                                          <p:attrName>ppt_x</p:attrName>
                                        </p:attrNameLst>
                                      </p:cBhvr>
                                      <p:tavLst>
                                        <p:tav tm="0">
                                          <p:val>
                                            <p:strVal val="1+#ppt_w/2"/>
                                          </p:val>
                                        </p:tav>
                                        <p:tav tm="100000">
                                          <p:val>
                                            <p:strVal val="#ppt_x"/>
                                          </p:val>
                                        </p:tav>
                                      </p:tavLst>
                                    </p:anim>
                                    <p:anim calcmode="lin" valueType="num">
                                      <p:cBhvr additive="base">
                                        <p:cTn id="14" dur="500" fill="hold"/>
                                        <p:tgtEl>
                                          <p:spTgt spid="23"/>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nodeType="clickEffect">
                                  <p:stCondLst>
                                    <p:cond delay="0"/>
                                  </p:stCondLst>
                                  <p:childTnLst>
                                    <p:set>
                                      <p:cBhvr>
                                        <p:cTn id="18" dur="1" fill="hold">
                                          <p:stCondLst>
                                            <p:cond delay="0"/>
                                          </p:stCondLst>
                                        </p:cTn>
                                        <p:tgtEl>
                                          <p:spTgt spid="24"/>
                                        </p:tgtEl>
                                        <p:attrNameLst>
                                          <p:attrName>style.visibility</p:attrName>
                                        </p:attrNameLst>
                                      </p:cBhvr>
                                      <p:to>
                                        <p:strVal val="visible"/>
                                      </p:to>
                                    </p:set>
                                    <p:anim calcmode="lin" valueType="num">
                                      <p:cBhvr additive="base">
                                        <p:cTn id="19" dur="500" fill="hold"/>
                                        <p:tgtEl>
                                          <p:spTgt spid="24"/>
                                        </p:tgtEl>
                                        <p:attrNameLst>
                                          <p:attrName>ppt_x</p:attrName>
                                        </p:attrNameLst>
                                      </p:cBhvr>
                                      <p:tavLst>
                                        <p:tav tm="0">
                                          <p:val>
                                            <p:strVal val="1+#ppt_w/2"/>
                                          </p:val>
                                        </p:tav>
                                        <p:tav tm="100000">
                                          <p:val>
                                            <p:strVal val="#ppt_x"/>
                                          </p:val>
                                        </p:tav>
                                      </p:tavLst>
                                    </p:anim>
                                    <p:anim calcmode="lin" valueType="num">
                                      <p:cBhvr additive="base">
                                        <p:cTn id="20" dur="500" fill="hold"/>
                                        <p:tgtEl>
                                          <p:spTgt spid="24"/>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nodeType="clickEffect">
                                  <p:stCondLst>
                                    <p:cond delay="0"/>
                                  </p:stCondLst>
                                  <p:childTnLst>
                                    <p:set>
                                      <p:cBhvr>
                                        <p:cTn id="24" dur="1" fill="hold">
                                          <p:stCondLst>
                                            <p:cond delay="0"/>
                                          </p:stCondLst>
                                        </p:cTn>
                                        <p:tgtEl>
                                          <p:spTgt spid="25"/>
                                        </p:tgtEl>
                                        <p:attrNameLst>
                                          <p:attrName>style.visibility</p:attrName>
                                        </p:attrNameLst>
                                      </p:cBhvr>
                                      <p:to>
                                        <p:strVal val="visible"/>
                                      </p:to>
                                    </p:set>
                                    <p:anim calcmode="lin" valueType="num">
                                      <p:cBhvr additive="base">
                                        <p:cTn id="25" dur="500" fill="hold"/>
                                        <p:tgtEl>
                                          <p:spTgt spid="25"/>
                                        </p:tgtEl>
                                        <p:attrNameLst>
                                          <p:attrName>ppt_x</p:attrName>
                                        </p:attrNameLst>
                                      </p:cBhvr>
                                      <p:tavLst>
                                        <p:tav tm="0">
                                          <p:val>
                                            <p:strVal val="1+#ppt_w/2"/>
                                          </p:val>
                                        </p:tav>
                                        <p:tav tm="100000">
                                          <p:val>
                                            <p:strVal val="#ppt_x"/>
                                          </p:val>
                                        </p:tav>
                                      </p:tavLst>
                                    </p:anim>
                                    <p:anim calcmode="lin" valueType="num">
                                      <p:cBhvr additive="base">
                                        <p:cTn id="26" dur="500" fill="hold"/>
                                        <p:tgtEl>
                                          <p:spTgt spid="25"/>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2" fill="hold" nodeType="clickEffect">
                                  <p:stCondLst>
                                    <p:cond delay="0"/>
                                  </p:stCondLst>
                                  <p:childTnLst>
                                    <p:set>
                                      <p:cBhvr>
                                        <p:cTn id="30" dur="1" fill="hold">
                                          <p:stCondLst>
                                            <p:cond delay="0"/>
                                          </p:stCondLst>
                                        </p:cTn>
                                        <p:tgtEl>
                                          <p:spTgt spid="26"/>
                                        </p:tgtEl>
                                        <p:attrNameLst>
                                          <p:attrName>style.visibility</p:attrName>
                                        </p:attrNameLst>
                                      </p:cBhvr>
                                      <p:to>
                                        <p:strVal val="visible"/>
                                      </p:to>
                                    </p:set>
                                    <p:anim calcmode="lin" valueType="num">
                                      <p:cBhvr additive="base">
                                        <p:cTn id="31" dur="500" fill="hold"/>
                                        <p:tgtEl>
                                          <p:spTgt spid="26"/>
                                        </p:tgtEl>
                                        <p:attrNameLst>
                                          <p:attrName>ppt_x</p:attrName>
                                        </p:attrNameLst>
                                      </p:cBhvr>
                                      <p:tavLst>
                                        <p:tav tm="0">
                                          <p:val>
                                            <p:strVal val="1+#ppt_w/2"/>
                                          </p:val>
                                        </p:tav>
                                        <p:tav tm="100000">
                                          <p:val>
                                            <p:strVal val="#ppt_x"/>
                                          </p:val>
                                        </p:tav>
                                      </p:tavLst>
                                    </p:anim>
                                    <p:anim calcmode="lin" valueType="num">
                                      <p:cBhvr additive="base">
                                        <p:cTn id="32" dur="500" fill="hold"/>
                                        <p:tgtEl>
                                          <p:spTgt spid="2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extLst/>
          </a:blip>
          <a:stretch/>
        </a:blip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1BE7CB7-24DC-41D6-9BC1-CE530272831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925AEF55-7700-49F5-AE2F-82720AE8177C}"/>
              </a:ext>
            </a:extLst>
          </p:cNvPr>
          <p:cNvSpPr>
            <a:spLocks noGrp="1"/>
          </p:cNvSpPr>
          <p:nvPr>
            <p:ph type="title"/>
          </p:nvPr>
        </p:nvSpPr>
        <p:spPr>
          <a:xfrm>
            <a:off x="643464" y="639097"/>
            <a:ext cx="4789678" cy="3746634"/>
          </a:xfrm>
        </p:spPr>
        <p:txBody>
          <a:bodyPr vert="horz" lIns="91440" tIns="45720" rIns="91440" bIns="45720" rtlCol="0" anchor="b">
            <a:normAutofit/>
          </a:bodyPr>
          <a:lstStyle/>
          <a:p>
            <a:pPr algn="r"/>
            <a:r>
              <a:rPr lang="en-US" sz="4800"/>
              <a:t>conclusion</a:t>
            </a:r>
          </a:p>
        </p:txBody>
      </p:sp>
      <p:pic>
        <p:nvPicPr>
          <p:cNvPr id="5" name="Graphic 4">
            <a:extLst>
              <a:ext uri="{FF2B5EF4-FFF2-40B4-BE49-F238E27FC236}">
                <a16:creationId xmlns:a16="http://schemas.microsoft.com/office/drawing/2014/main" id="{1E71786A-2A03-4AB1-B045-91C7C3B335C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076606" y="690853"/>
            <a:ext cx="5471927" cy="5471927"/>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115487517"/>
      </p:ext>
    </p:extLst>
  </p:cSld>
  <p:clrMapOvr>
    <a:masterClrMapping/>
  </p:clrMapOvr>
  <mc:AlternateContent xmlns:mc="http://schemas.openxmlformats.org/markup-compatibility/2006">
    <mc:Choice xmlns:p14="http://schemas.microsoft.com/office/powerpoint/2010/main" Requires="p14">
      <p:transition spd="slow">
        <p14:ferris dir="l"/>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extLst/>
          </a:blip>
          <a:stretch/>
        </a:blipFill>
        <a:effectLst/>
      </p:bgPr>
    </p:bg>
    <p:spTree>
      <p:nvGrpSpPr>
        <p:cNvPr id="1" name=""/>
        <p:cNvGrpSpPr/>
        <p:nvPr/>
      </p:nvGrpSpPr>
      <p:grpSpPr>
        <a:xfrm>
          <a:off x="0" y="0"/>
          <a:ext cx="0" cy="0"/>
          <a:chOff x="0" y="0"/>
          <a:chExt cx="0" cy="0"/>
        </a:xfrm>
      </p:grpSpPr>
      <p:pic>
        <p:nvPicPr>
          <p:cNvPr id="11" name="Picture 8">
            <a:extLst>
              <a:ext uri="{FF2B5EF4-FFF2-40B4-BE49-F238E27FC236}">
                <a16:creationId xmlns:a16="http://schemas.microsoft.com/office/drawing/2014/main" id="{F3812132-56AD-436D-A522-B55990A6A8E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4" name="Title 3">
            <a:extLst>
              <a:ext uri="{FF2B5EF4-FFF2-40B4-BE49-F238E27FC236}">
                <a16:creationId xmlns:a16="http://schemas.microsoft.com/office/drawing/2014/main" id="{51141480-34CE-423E-9FB6-81FAABF2A0B1}"/>
              </a:ext>
            </a:extLst>
          </p:cNvPr>
          <p:cNvSpPr>
            <a:spLocks noGrp="1"/>
          </p:cNvSpPr>
          <p:nvPr>
            <p:ph type="title"/>
          </p:nvPr>
        </p:nvSpPr>
        <p:spPr>
          <a:xfrm>
            <a:off x="5260257" y="648929"/>
            <a:ext cx="6272981" cy="3736802"/>
          </a:xfrm>
        </p:spPr>
        <p:txBody>
          <a:bodyPr vert="horz" lIns="91440" tIns="45720" rIns="91440" bIns="45720" rtlCol="0" anchor="b">
            <a:normAutofit/>
          </a:bodyPr>
          <a:lstStyle/>
          <a:p>
            <a:pPr algn="r"/>
            <a:r>
              <a:rPr lang="en-US" sz="4800"/>
              <a:t>Thank You</a:t>
            </a:r>
          </a:p>
        </p:txBody>
      </p:sp>
      <p:pic>
        <p:nvPicPr>
          <p:cNvPr id="3" name="Graphic 2" descr="Smiling face with no fill">
            <a:extLst>
              <a:ext uri="{FF2B5EF4-FFF2-40B4-BE49-F238E27FC236}">
                <a16:creationId xmlns:a16="http://schemas.microsoft.com/office/drawing/2014/main" id="{D7FDD1C6-840D-4B7D-A70F-552965A3BEF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43464" y="1423220"/>
            <a:ext cx="3997361" cy="3997361"/>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4027429726"/>
      </p:ext>
    </p:extLst>
  </p:cSld>
  <p:clrMapOvr>
    <a:masterClrMapping/>
  </p:clrMapOvr>
  <mc:AlternateContent xmlns:mc="http://schemas.openxmlformats.org/markup-compatibility/2006">
    <mc:Choice xmlns:p14="http://schemas.microsoft.com/office/powerpoint/2010/main" Requires="p14">
      <p:transition spd="slow">
        <p14:ferris dir="l"/>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extLst/>
          </a:blip>
          <a:stretch/>
        </a:blipFill>
        <a:effectLst/>
      </p:bgPr>
    </p:bg>
    <p:spTree>
      <p:nvGrpSpPr>
        <p:cNvPr id="1" name=""/>
        <p:cNvGrpSpPr/>
        <p:nvPr/>
      </p:nvGrpSpPr>
      <p:grpSpPr>
        <a:xfrm>
          <a:off x="0" y="0"/>
          <a:ext cx="0" cy="0"/>
          <a:chOff x="0" y="0"/>
          <a:chExt cx="0" cy="0"/>
        </a:xfrm>
      </p:grpSpPr>
      <p:sp useBgFill="1">
        <p:nvSpPr>
          <p:cNvPr id="6" name="Rectangle 8">
            <a:extLst>
              <a:ext uri="{FF2B5EF4-FFF2-40B4-BE49-F238E27FC236}">
                <a16:creationId xmlns:a16="http://schemas.microsoft.com/office/drawing/2014/main" id="{C1709A45-C6F3-4CEE-AA0F-887FAC5CAE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1BB440CF-84B9-4C1C-BD43-F8BE92331D6C}"/>
              </a:ext>
            </a:extLst>
          </p:cNvPr>
          <p:cNvSpPr>
            <a:spLocks noGrp="1"/>
          </p:cNvSpPr>
          <p:nvPr>
            <p:ph type="title"/>
          </p:nvPr>
        </p:nvSpPr>
        <p:spPr>
          <a:xfrm>
            <a:off x="685801" y="533400"/>
            <a:ext cx="10820400" cy="1177092"/>
          </a:xfrm>
        </p:spPr>
        <p:txBody>
          <a:bodyPr anchor="b">
            <a:normAutofit/>
          </a:bodyPr>
          <a:lstStyle/>
          <a:p>
            <a:pPr algn="ctr"/>
            <a:r>
              <a:rPr lang="en-GB" sz="4400"/>
              <a:t>References</a:t>
            </a:r>
          </a:p>
        </p:txBody>
      </p:sp>
      <p:cxnSp>
        <p:nvCxnSpPr>
          <p:cNvPr id="7" name="Straight Connector 10">
            <a:extLst>
              <a:ext uri="{FF2B5EF4-FFF2-40B4-BE49-F238E27FC236}">
                <a16:creationId xmlns:a16="http://schemas.microsoft.com/office/drawing/2014/main" id="{26E963D7-0A73-484A-B8A2-DDBFEA123C2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845629" y="1850077"/>
            <a:ext cx="500743"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BB8E3937-ABA1-4D85-938D-FD8C3F203BDA}"/>
              </a:ext>
            </a:extLst>
          </p:cNvPr>
          <p:cNvSpPr>
            <a:spLocks noGrp="1"/>
          </p:cNvSpPr>
          <p:nvPr>
            <p:ph idx="1"/>
          </p:nvPr>
        </p:nvSpPr>
        <p:spPr>
          <a:xfrm>
            <a:off x="685801" y="2243891"/>
            <a:ext cx="10820400" cy="4438261"/>
          </a:xfrm>
        </p:spPr>
        <p:txBody>
          <a:bodyPr anchor="t">
            <a:normAutofit/>
          </a:bodyPr>
          <a:lstStyle/>
          <a:p>
            <a:pPr>
              <a:lnSpc>
                <a:spcPct val="90000"/>
              </a:lnSpc>
            </a:pPr>
            <a:r>
              <a:rPr lang="en-GB" sz="1300" dirty="0"/>
              <a:t>DSD TECH, 2016. DSD TECH HC-05 Bluetooth. [Online] Available at: </a:t>
            </a:r>
            <a:r>
              <a:rPr lang="en-GB" sz="1300" dirty="0">
                <a:hlinkClick r:id="rId3"/>
              </a:rPr>
              <a:t>https://www.amazon.co.uk/dp/B01G9KSAF6</a:t>
            </a:r>
            <a:endParaRPr lang="en-GB" sz="1300" dirty="0"/>
          </a:p>
          <a:p>
            <a:pPr>
              <a:lnSpc>
                <a:spcPct val="90000"/>
              </a:lnSpc>
            </a:pPr>
            <a:r>
              <a:rPr lang="en-GB" sz="1300" dirty="0"/>
              <a:t>Farnell, 2018. SN74HC244N - Buffer / Line Driver, 74HC244, 2V to 6V, DIP-20. [Online] Available at: </a:t>
            </a:r>
            <a:r>
              <a:rPr lang="en-GB" sz="1400" dirty="0">
                <a:hlinkClick r:id="rId4"/>
              </a:rPr>
              <a:t>https://uk.farnell.com/texas-instruments/sn74hc244n/ic-buffer-line-driver-74hc244/dp/9591281</a:t>
            </a:r>
            <a:endParaRPr lang="en-GB" sz="1300" dirty="0"/>
          </a:p>
          <a:p>
            <a:pPr>
              <a:lnSpc>
                <a:spcPct val="90000"/>
              </a:lnSpc>
            </a:pPr>
            <a:r>
              <a:rPr lang="en-GB" sz="1300" dirty="0" err="1"/>
              <a:t>HiLetgo</a:t>
            </a:r>
            <a:r>
              <a:rPr lang="en-GB" sz="1300" dirty="0"/>
              <a:t>, 2018. </a:t>
            </a:r>
            <a:r>
              <a:rPr lang="en-GB" sz="1300" dirty="0" err="1"/>
              <a:t>HiLetgo</a:t>
            </a:r>
            <a:r>
              <a:rPr lang="en-GB" sz="1300" dirty="0"/>
              <a:t> 5pcs 28BYJ-48 5V Stepper Motor + ULN2003 Motor Driver Board for Arduino. [Online] Available at: </a:t>
            </a:r>
            <a:r>
              <a:rPr lang="en-GB" sz="1300" dirty="0">
                <a:hlinkClick r:id="rId5"/>
              </a:rPr>
              <a:t>https://www.amazon.co.uk/gp/product/B07B2TF2T8</a:t>
            </a:r>
            <a:endParaRPr lang="en-GB" sz="1300" dirty="0"/>
          </a:p>
          <a:p>
            <a:pPr>
              <a:lnSpc>
                <a:spcPct val="90000"/>
              </a:lnSpc>
            </a:pPr>
            <a:r>
              <a:rPr lang="en-GB" sz="1300" dirty="0"/>
              <a:t>Microchip, 2018. AT89S8253. [Online] Available at: </a:t>
            </a:r>
            <a:r>
              <a:rPr lang="en-GB" sz="1300" dirty="0">
                <a:hlinkClick r:id="rId6"/>
              </a:rPr>
              <a:t>https://www.microchip.com/wwwproducts/en/AT89S8253</a:t>
            </a:r>
            <a:endParaRPr lang="en-GB" sz="1300" dirty="0"/>
          </a:p>
          <a:p>
            <a:pPr>
              <a:lnSpc>
                <a:spcPct val="90000"/>
              </a:lnSpc>
            </a:pPr>
            <a:r>
              <a:rPr lang="en-GB" sz="1300" dirty="0"/>
              <a:t>Rapid Electronics Limited, n.d. </a:t>
            </a:r>
            <a:r>
              <a:rPr lang="en-GB" sz="1300" dirty="0" err="1"/>
              <a:t>Kingbright</a:t>
            </a:r>
            <a:r>
              <a:rPr lang="en-GB" sz="1300" dirty="0"/>
              <a:t> L-7113F3BT 5mm Blue Lens Infrared Diode. [Online] Available at: </a:t>
            </a:r>
            <a:r>
              <a:rPr lang="en-GB" sz="1300" dirty="0">
                <a:hlinkClick r:id="rId7"/>
              </a:rPr>
              <a:t>https://www.rapidonline.com/kingbright-l-7113f3bt-5mm-blue-lens-infrared-diode-58-0320</a:t>
            </a:r>
            <a:endParaRPr lang="en-GB" sz="1300" dirty="0"/>
          </a:p>
          <a:p>
            <a:pPr>
              <a:lnSpc>
                <a:spcPct val="90000"/>
              </a:lnSpc>
            </a:pPr>
            <a:r>
              <a:rPr lang="en-GB" sz="1300" dirty="0"/>
              <a:t>Rapid Electronics Limited, n.d. </a:t>
            </a:r>
            <a:r>
              <a:rPr lang="en-GB" sz="1300" dirty="0" err="1"/>
              <a:t>Kingbright</a:t>
            </a:r>
            <a:r>
              <a:rPr lang="en-GB" sz="1300" dirty="0"/>
              <a:t> L-7113P3C 5mm Phototransistor. [Online] Available at: </a:t>
            </a:r>
            <a:r>
              <a:rPr lang="en-GB" sz="1300" dirty="0">
                <a:hlinkClick r:id="rId8"/>
              </a:rPr>
              <a:t>https://www.rapidonline.com/kingbright-l-7113p3c-5mm-phototransistor-58-0325</a:t>
            </a:r>
            <a:endParaRPr lang="en-GB" sz="1300" dirty="0"/>
          </a:p>
          <a:p>
            <a:pPr>
              <a:lnSpc>
                <a:spcPct val="90000"/>
              </a:lnSpc>
            </a:pPr>
            <a:r>
              <a:rPr lang="en-GB" sz="1300" dirty="0"/>
              <a:t>Rapid Electronics Limited, n.d. Texas Instruments LM311N/NOPB High Speed Comparator. [Online] Available at: </a:t>
            </a:r>
            <a:r>
              <a:rPr lang="en-GB" sz="1300" dirty="0">
                <a:hlinkClick r:id="rId9"/>
              </a:rPr>
              <a:t>https://www.rapidonline.com/texas-instruments-lm311n-nopb-high-speed-comparator-82-0208</a:t>
            </a:r>
            <a:endParaRPr lang="en-GB" sz="1300" dirty="0"/>
          </a:p>
          <a:p>
            <a:pPr>
              <a:lnSpc>
                <a:spcPct val="90000"/>
              </a:lnSpc>
            </a:pPr>
            <a:r>
              <a:rPr lang="en-GB" sz="1300" dirty="0"/>
              <a:t>Survey Operations, 2018. Coastal Cliff &amp; Dune Monitoring. [Online] Available at: </a:t>
            </a:r>
            <a:r>
              <a:rPr lang="en-GB" sz="1300" dirty="0">
                <a:hlinkClick r:id="rId10"/>
              </a:rPr>
              <a:t>http://www.survops.co.uk/surveying-news/coastal-cliff-dune-monitoring</a:t>
            </a:r>
            <a:endParaRPr lang="en-GB" sz="1300" dirty="0"/>
          </a:p>
          <a:p>
            <a:pPr>
              <a:lnSpc>
                <a:spcPct val="90000"/>
              </a:lnSpc>
            </a:pPr>
            <a:r>
              <a:rPr lang="en-GB" sz="1300" dirty="0"/>
              <a:t>Survey Operations, 2018. UAV Surveying. [Online] Available at: </a:t>
            </a:r>
            <a:r>
              <a:rPr lang="en-GB" sz="1300" dirty="0">
                <a:hlinkClick r:id="rId11"/>
              </a:rPr>
              <a:t>http://www.survops.co.uk/surveying-news/uav-surveying</a:t>
            </a:r>
            <a:endParaRPr lang="en-GB" sz="1300" dirty="0"/>
          </a:p>
          <a:p>
            <a:pPr>
              <a:lnSpc>
                <a:spcPct val="90000"/>
              </a:lnSpc>
            </a:pPr>
            <a:r>
              <a:rPr lang="en-GB" sz="1300" dirty="0"/>
              <a:t>Survey Operations, 2018. Waterways, Reservoirs &amp; Lakes. [Online] Available at:  </a:t>
            </a:r>
            <a:r>
              <a:rPr lang="en-GB" sz="1300" dirty="0">
                <a:hlinkClick r:id="rId12"/>
              </a:rPr>
              <a:t>http://www.survops.co.uk/waterways-reservoirs-lakes</a:t>
            </a:r>
            <a:endParaRPr lang="en-GB" sz="1300" dirty="0"/>
          </a:p>
        </p:txBody>
      </p:sp>
    </p:spTree>
    <p:extLst>
      <p:ext uri="{BB962C8B-B14F-4D97-AF65-F5344CB8AC3E}">
        <p14:creationId xmlns:p14="http://schemas.microsoft.com/office/powerpoint/2010/main" val="2118644008"/>
      </p:ext>
    </p:extLst>
  </p:cSld>
  <p:clrMapOvr>
    <a:masterClrMapping/>
  </p:clrMapOvr>
  <mc:AlternateContent xmlns:mc="http://schemas.openxmlformats.org/markup-compatibility/2006">
    <mc:Choice xmlns:p14="http://schemas.microsoft.com/office/powerpoint/2010/main" Requires="p14">
      <p:transition spd="slow">
        <p14:ferris dir="l"/>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psuz="http://schemas.microsoft.com/office/powerpoint/2016/summaryzoom" Requires="psuz">
          <p:graphicFrame>
            <p:nvGraphicFramePr>
              <p:cNvPr id="5" name="Summary Zoom 4">
                <a:extLst>
                  <a:ext uri="{FF2B5EF4-FFF2-40B4-BE49-F238E27FC236}">
                    <a16:creationId xmlns:a16="http://schemas.microsoft.com/office/drawing/2014/main" id="{7F83F65E-2E18-4616-BC30-9380088704D7}"/>
                  </a:ext>
                </a:extLst>
              </p:cNvPr>
              <p:cNvGraphicFramePr>
                <a:graphicFrameLocks noChangeAspect="1"/>
              </p:cNvGraphicFramePr>
              <p:nvPr>
                <p:extLst>
                  <p:ext uri="{D42A27DB-BD31-4B8C-83A1-F6EECF244321}">
                    <p14:modId xmlns:p14="http://schemas.microsoft.com/office/powerpoint/2010/main" val="2016545824"/>
                  </p:ext>
                </p:extLst>
              </p:nvPr>
            </p:nvGraphicFramePr>
            <p:xfrm>
              <a:off x="0" y="0"/>
              <a:ext cx="12192000" cy="6858000"/>
            </p:xfrm>
            <a:graphic>
              <a:graphicData uri="http://schemas.microsoft.com/office/powerpoint/2016/summaryzoom">
                <psuz:summaryZm>
                  <psuz:summaryZmObj sectionId="{080939C9-1DFC-4BE2-8690-46EB1CF5933D}">
                    <psuz:zmPr id="{ED535BFC-BBE1-4E99-AB86-AF71EB246734}" transitionDur="1000">
                      <p166:blipFill xmlns:p166="http://schemas.microsoft.com/office/powerpoint/2016/6/main">
                        <a:blip r:embed="rId3"/>
                        <a:stretch>
                          <a:fillRect/>
                        </a:stretch>
                      </p166:blipFill>
                      <p166:spPr xmlns:p166="http://schemas.microsoft.com/office/powerpoint/2016/6/main">
                        <a:xfrm>
                          <a:off x="472440" y="205740"/>
                          <a:ext cx="3657600" cy="2057400"/>
                        </a:xfrm>
                        <a:prstGeom prst="rect">
                          <a:avLst/>
                        </a:prstGeom>
                        <a:ln w="3175">
                          <a:solidFill>
                            <a:prstClr val="ltGray"/>
                          </a:solidFill>
                        </a:ln>
                      </p166:spPr>
                    </psuz:zmPr>
                  </psuz:summaryZmObj>
                  <psuz:summaryZmObj sectionId="{B7AE289F-A67B-4D68-94CC-44ADCEEA4421}">
                    <psuz:zmPr id="{EBA20193-BC0D-470B-A3D5-C000FB90C61E}" transitionDur="1000">
                      <p166:blipFill xmlns:p166="http://schemas.microsoft.com/office/powerpoint/2016/6/main">
                        <a:blip r:embed="rId4"/>
                        <a:stretch>
                          <a:fillRect/>
                        </a:stretch>
                      </p166:blipFill>
                      <p166:spPr xmlns:p166="http://schemas.microsoft.com/office/powerpoint/2016/6/main">
                        <a:xfrm>
                          <a:off x="4267200" y="205740"/>
                          <a:ext cx="3657600" cy="2057400"/>
                        </a:xfrm>
                        <a:prstGeom prst="rect">
                          <a:avLst/>
                        </a:prstGeom>
                        <a:ln w="3175">
                          <a:solidFill>
                            <a:prstClr val="ltGray"/>
                          </a:solidFill>
                        </a:ln>
                      </p166:spPr>
                    </psuz:zmPr>
                  </psuz:summaryZmObj>
                  <psuz:summaryZmObj sectionId="{AABCCF65-9989-4ECB-A634-B228E32BA651}">
                    <psuz:zmPr id="{AFE31EE9-FEA1-46F5-A77B-AD84F198871F}" transitionDur="1000">
                      <p166:blipFill xmlns:p166="http://schemas.microsoft.com/office/powerpoint/2016/6/main">
                        <a:blip r:embed="rId5"/>
                        <a:stretch>
                          <a:fillRect/>
                        </a:stretch>
                      </p166:blipFill>
                      <p166:spPr xmlns:p166="http://schemas.microsoft.com/office/powerpoint/2016/6/main">
                        <a:xfrm>
                          <a:off x="8061960" y="205740"/>
                          <a:ext cx="3657600" cy="2057400"/>
                        </a:xfrm>
                        <a:prstGeom prst="rect">
                          <a:avLst/>
                        </a:prstGeom>
                        <a:ln w="3175">
                          <a:solidFill>
                            <a:prstClr val="ltGray"/>
                          </a:solidFill>
                        </a:ln>
                      </p166:spPr>
                    </psuz:zmPr>
                  </psuz:summaryZmObj>
                  <psuz:summaryZmObj sectionId="{68684CE8-EFFB-4DCF-8200-BD7B6190BF22}">
                    <psuz:zmPr id="{9EBACA65-27AE-4A0C-B3E5-02E61213AEC5}" transitionDur="1000">
                      <p166:blipFill xmlns:p166="http://schemas.microsoft.com/office/powerpoint/2016/6/main">
                        <a:blip r:embed="rId6"/>
                        <a:stretch>
                          <a:fillRect/>
                        </a:stretch>
                      </p166:blipFill>
                      <p166:spPr xmlns:p166="http://schemas.microsoft.com/office/powerpoint/2016/6/main">
                        <a:xfrm>
                          <a:off x="472440" y="2400300"/>
                          <a:ext cx="3657600" cy="2057400"/>
                        </a:xfrm>
                        <a:prstGeom prst="rect">
                          <a:avLst/>
                        </a:prstGeom>
                        <a:ln w="3175">
                          <a:solidFill>
                            <a:prstClr val="ltGray"/>
                          </a:solidFill>
                        </a:ln>
                      </p166:spPr>
                    </psuz:zmPr>
                  </psuz:summaryZmObj>
                  <psuz:summaryZmObj sectionId="{4226A1C3-6D3D-481E-AF45-AE8C23B00432}">
                    <psuz:zmPr id="{A7941008-B42B-43A1-96A0-1659D4FAE2F7}" transitionDur="1000">
                      <p166:blipFill xmlns:p166="http://schemas.microsoft.com/office/powerpoint/2016/6/main">
                        <a:blip r:embed="rId7"/>
                        <a:stretch>
                          <a:fillRect/>
                        </a:stretch>
                      </p166:blipFill>
                      <p166:spPr xmlns:p166="http://schemas.microsoft.com/office/powerpoint/2016/6/main">
                        <a:xfrm>
                          <a:off x="4267200" y="2400300"/>
                          <a:ext cx="3657600" cy="2057400"/>
                        </a:xfrm>
                        <a:prstGeom prst="rect">
                          <a:avLst/>
                        </a:prstGeom>
                        <a:ln w="3175">
                          <a:solidFill>
                            <a:prstClr val="ltGray"/>
                          </a:solidFill>
                        </a:ln>
                      </p166:spPr>
                    </psuz:zmPr>
                  </psuz:summaryZmObj>
                  <psuz:summaryZmObj sectionId="{D019D38E-802E-48CF-9670-D02B87B737C7}">
                    <psuz:zmPr id="{6B393EDA-5552-4541-9C61-1B5ADE4B975D}" transitionDur="1000">
                      <p166:blipFill xmlns:p166="http://schemas.microsoft.com/office/powerpoint/2016/6/main">
                        <a:blip r:embed="rId8"/>
                        <a:stretch>
                          <a:fillRect/>
                        </a:stretch>
                      </p166:blipFill>
                      <p166:spPr xmlns:p166="http://schemas.microsoft.com/office/powerpoint/2016/6/main">
                        <a:xfrm>
                          <a:off x="8061960" y="2400300"/>
                          <a:ext cx="3657600" cy="2057400"/>
                        </a:xfrm>
                        <a:prstGeom prst="rect">
                          <a:avLst/>
                        </a:prstGeom>
                        <a:ln w="3175">
                          <a:solidFill>
                            <a:prstClr val="ltGray"/>
                          </a:solidFill>
                        </a:ln>
                      </p166:spPr>
                    </psuz:zmPr>
                  </psuz:summaryZmObj>
                  <psuz:summaryZmObj sectionId="{829ACC8F-9017-41C6-BD32-1D1FB392FCD2}">
                    <psuz:zmPr id="{AA8C605B-7FBA-4F49-9CBD-F8D6E8C9CB2E}" transitionDur="1000">
                      <p166:blipFill xmlns:p166="http://schemas.microsoft.com/office/powerpoint/2016/6/main">
                        <a:blip r:embed="rId9"/>
                        <a:stretch>
                          <a:fillRect/>
                        </a:stretch>
                      </p166:blipFill>
                      <p166:spPr xmlns:p166="http://schemas.microsoft.com/office/powerpoint/2016/6/main">
                        <a:xfrm>
                          <a:off x="472440" y="4594860"/>
                          <a:ext cx="3657600" cy="2057400"/>
                        </a:xfrm>
                        <a:prstGeom prst="rect">
                          <a:avLst/>
                        </a:prstGeom>
                        <a:ln w="3175">
                          <a:solidFill>
                            <a:prstClr val="ltGray"/>
                          </a:solidFill>
                        </a:ln>
                      </p166:spPr>
                    </psuz:zmPr>
                  </psuz:summaryZmObj>
                  <psuz:summaryZmObj sectionId="{C6CD8ECE-7D70-426C-B606-CE7A04481E29}">
                    <psuz:zmPr id="{F487ADCD-AD2B-4825-845A-78DD20E68743}" transitionDur="1000">
                      <p166:blipFill xmlns:p166="http://schemas.microsoft.com/office/powerpoint/2016/6/main">
                        <a:blip r:embed="rId10"/>
                        <a:stretch>
                          <a:fillRect/>
                        </a:stretch>
                      </p166:blipFill>
                      <p166:spPr xmlns:p166="http://schemas.microsoft.com/office/powerpoint/2016/6/main">
                        <a:xfrm>
                          <a:off x="4267200" y="4594860"/>
                          <a:ext cx="3657600" cy="2057400"/>
                        </a:xfrm>
                        <a:prstGeom prst="rect">
                          <a:avLst/>
                        </a:prstGeom>
                        <a:ln w="3175">
                          <a:solidFill>
                            <a:prstClr val="ltGray"/>
                          </a:solidFill>
                        </a:ln>
                      </p166:spPr>
                    </psuz:zmPr>
                  </psuz:summaryZmObj>
                  <psuz:summaryZmObj sectionId="{F8202740-1225-4A70-BAE9-17946E06CF2A}">
                    <psuz:zmPr id="{23DCD348-7E0D-4DBB-A658-86E2C5F8C143}" transitionDur="1000">
                      <p166:blipFill xmlns:p166="http://schemas.microsoft.com/office/powerpoint/2016/6/main">
                        <a:blip r:embed="rId11"/>
                        <a:stretch>
                          <a:fillRect/>
                        </a:stretch>
                      </p166:blipFill>
                      <p166:spPr xmlns:p166="http://schemas.microsoft.com/office/powerpoint/2016/6/main">
                        <a:xfrm>
                          <a:off x="8061960" y="4594860"/>
                          <a:ext cx="3657600" cy="2057400"/>
                        </a:xfrm>
                        <a:prstGeom prst="rect">
                          <a:avLst/>
                        </a:prstGeom>
                        <a:ln w="3175">
                          <a:solidFill>
                            <a:prstClr val="ltGray"/>
                          </a:solidFill>
                        </a:ln>
                      </p166:spPr>
                    </psuz:zmPr>
                  </psuz:summaryZmObj>
                  <psuz:gridLayout/>
                </psuz:summaryZm>
              </a:graphicData>
            </a:graphic>
          </p:graphicFrame>
        </mc:Choice>
        <mc:Fallback>
          <p:grpSp>
            <p:nvGrpSpPr>
              <p:cNvPr id="5" name="Summary Zoom 4">
                <a:extLst>
                  <a:ext uri="{FF2B5EF4-FFF2-40B4-BE49-F238E27FC236}">
                    <a16:creationId xmlns:a16="http://schemas.microsoft.com/office/drawing/2014/main" id="{7F83F65E-2E18-4616-BC30-9380088704D7}"/>
                  </a:ext>
                </a:extLst>
              </p:cNvPr>
              <p:cNvGrpSpPr>
                <a:grpSpLocks noGrp="1" noUngrp="1" noRot="1" noChangeAspect="1" noMove="1" noResize="1"/>
              </p:cNvGrpSpPr>
              <p:nvPr/>
            </p:nvGrpSpPr>
            <p:grpSpPr>
              <a:xfrm>
                <a:off x="0" y="0"/>
                <a:ext cx="12192000" cy="6858000"/>
                <a:chOff x="0" y="0"/>
                <a:chExt cx="12192000" cy="6858000"/>
              </a:xfrm>
            </p:grpSpPr>
            <p:pic>
              <p:nvPicPr>
                <p:cNvPr id="2" name="Picture 2">
                  <a:hlinkClick r:id="rId12" action="ppaction://hlinksldjump"/>
                </p:cNvPr>
                <p:cNvPicPr>
                  <a:picLocks noSelect="1" noRot="1" noChangeAspect="1" noMove="1" noResize="1" noEditPoints="1" noAdjustHandles="1" noChangeArrowheads="1" noChangeShapeType="1"/>
                </p:cNvPicPr>
                <p:nvPr/>
              </p:nvPicPr>
              <p:blipFill>
                <a:blip r:embed="rId3"/>
                <a:stretch>
                  <a:fillRect/>
                </a:stretch>
              </p:blipFill>
              <p:spPr>
                <a:xfrm>
                  <a:off x="472440" y="205740"/>
                  <a:ext cx="3657600" cy="2057400"/>
                </a:xfrm>
                <a:prstGeom prst="rect">
                  <a:avLst/>
                </a:prstGeom>
                <a:ln w="3175">
                  <a:solidFill>
                    <a:prstClr val="ltGray"/>
                  </a:solidFill>
                </a:ln>
              </p:spPr>
            </p:pic>
            <p:pic>
              <p:nvPicPr>
                <p:cNvPr id="3" name="Picture 3">
                  <a:hlinkClick r:id="rId13" action="ppaction://hlinksldjump"/>
                </p:cNvPr>
                <p:cNvPicPr>
                  <a:picLocks noSelect="1" noRot="1" noChangeAspect="1" noMove="1" noResize="1" noEditPoints="1" noAdjustHandles="1" noChangeArrowheads="1" noChangeShapeType="1"/>
                </p:cNvPicPr>
                <p:nvPr/>
              </p:nvPicPr>
              <p:blipFill>
                <a:blip r:embed="rId4"/>
                <a:stretch>
                  <a:fillRect/>
                </a:stretch>
              </p:blipFill>
              <p:spPr>
                <a:xfrm>
                  <a:off x="4267200" y="205740"/>
                  <a:ext cx="3657600" cy="2057400"/>
                </a:xfrm>
                <a:prstGeom prst="rect">
                  <a:avLst/>
                </a:prstGeom>
                <a:ln w="3175">
                  <a:solidFill>
                    <a:prstClr val="ltGray"/>
                  </a:solidFill>
                </a:ln>
              </p:spPr>
            </p:pic>
            <p:pic>
              <p:nvPicPr>
                <p:cNvPr id="4" name="Picture 4">
                  <a:hlinkClick r:id="rId14" action="ppaction://hlinksldjump"/>
                </p:cNvPr>
                <p:cNvPicPr>
                  <a:picLocks noSelect="1" noRot="1" noChangeAspect="1" noMove="1" noResize="1" noEditPoints="1" noAdjustHandles="1" noChangeArrowheads="1" noChangeShapeType="1"/>
                </p:cNvPicPr>
                <p:nvPr/>
              </p:nvPicPr>
              <p:blipFill>
                <a:blip r:embed="rId5"/>
                <a:stretch>
                  <a:fillRect/>
                </a:stretch>
              </p:blipFill>
              <p:spPr>
                <a:xfrm>
                  <a:off x="8061960" y="205740"/>
                  <a:ext cx="3657600" cy="2057400"/>
                </a:xfrm>
                <a:prstGeom prst="rect">
                  <a:avLst/>
                </a:prstGeom>
                <a:ln w="3175">
                  <a:solidFill>
                    <a:prstClr val="ltGray"/>
                  </a:solidFill>
                </a:ln>
              </p:spPr>
            </p:pic>
            <p:pic>
              <p:nvPicPr>
                <p:cNvPr id="6" name="Picture 6">
                  <a:hlinkClick r:id="rId15" action="ppaction://hlinksldjump"/>
                </p:cNvPr>
                <p:cNvPicPr>
                  <a:picLocks noSelect="1" noRot="1" noChangeAspect="1" noMove="1" noResize="1" noEditPoints="1" noAdjustHandles="1" noChangeArrowheads="1" noChangeShapeType="1"/>
                </p:cNvPicPr>
                <p:nvPr/>
              </p:nvPicPr>
              <p:blipFill>
                <a:blip r:embed="rId6"/>
                <a:stretch>
                  <a:fillRect/>
                </a:stretch>
              </p:blipFill>
              <p:spPr>
                <a:xfrm>
                  <a:off x="472440" y="2400300"/>
                  <a:ext cx="3657600" cy="2057400"/>
                </a:xfrm>
                <a:prstGeom prst="rect">
                  <a:avLst/>
                </a:prstGeom>
                <a:ln w="3175">
                  <a:solidFill>
                    <a:prstClr val="ltGray"/>
                  </a:solidFill>
                </a:ln>
              </p:spPr>
            </p:pic>
            <p:pic>
              <p:nvPicPr>
                <p:cNvPr id="7" name="Picture 7">
                  <a:hlinkClick r:id="rId16" action="ppaction://hlinksldjump"/>
                </p:cNvPr>
                <p:cNvPicPr>
                  <a:picLocks noSelect="1" noRot="1" noChangeAspect="1" noMove="1" noResize="1" noEditPoints="1" noAdjustHandles="1" noChangeArrowheads="1" noChangeShapeType="1"/>
                </p:cNvPicPr>
                <p:nvPr/>
              </p:nvPicPr>
              <p:blipFill>
                <a:blip r:embed="rId7"/>
                <a:stretch>
                  <a:fillRect/>
                </a:stretch>
              </p:blipFill>
              <p:spPr>
                <a:xfrm>
                  <a:off x="4267200" y="2400300"/>
                  <a:ext cx="3657600" cy="2057400"/>
                </a:xfrm>
                <a:prstGeom prst="rect">
                  <a:avLst/>
                </a:prstGeom>
                <a:ln w="3175">
                  <a:solidFill>
                    <a:prstClr val="ltGray"/>
                  </a:solidFill>
                </a:ln>
              </p:spPr>
            </p:pic>
            <p:pic>
              <p:nvPicPr>
                <p:cNvPr id="8" name="Picture 8">
                  <a:hlinkClick r:id="rId17" action="ppaction://hlinksldjump"/>
                </p:cNvPr>
                <p:cNvPicPr>
                  <a:picLocks noSelect="1" noRot="1" noChangeAspect="1" noMove="1" noResize="1" noEditPoints="1" noAdjustHandles="1" noChangeArrowheads="1" noChangeShapeType="1"/>
                </p:cNvPicPr>
                <p:nvPr/>
              </p:nvPicPr>
              <p:blipFill>
                <a:blip r:embed="rId8"/>
                <a:stretch>
                  <a:fillRect/>
                </a:stretch>
              </p:blipFill>
              <p:spPr>
                <a:xfrm>
                  <a:off x="8061960" y="2400300"/>
                  <a:ext cx="3657600" cy="2057400"/>
                </a:xfrm>
                <a:prstGeom prst="rect">
                  <a:avLst/>
                </a:prstGeom>
                <a:ln w="3175">
                  <a:solidFill>
                    <a:prstClr val="ltGray"/>
                  </a:solidFill>
                </a:ln>
              </p:spPr>
            </p:pic>
            <p:pic>
              <p:nvPicPr>
                <p:cNvPr id="9" name="Picture 9">
                  <a:hlinkClick r:id="rId18" action="ppaction://hlinksldjump"/>
                </p:cNvPr>
                <p:cNvPicPr>
                  <a:picLocks noSelect="1" noRot="1" noChangeAspect="1" noMove="1" noResize="1" noEditPoints="1" noAdjustHandles="1" noChangeArrowheads="1" noChangeShapeType="1"/>
                </p:cNvPicPr>
                <p:nvPr/>
              </p:nvPicPr>
              <p:blipFill>
                <a:blip r:embed="rId9"/>
                <a:stretch>
                  <a:fillRect/>
                </a:stretch>
              </p:blipFill>
              <p:spPr>
                <a:xfrm>
                  <a:off x="472440" y="4594860"/>
                  <a:ext cx="3657600" cy="2057400"/>
                </a:xfrm>
                <a:prstGeom prst="rect">
                  <a:avLst/>
                </a:prstGeom>
                <a:ln w="3175">
                  <a:solidFill>
                    <a:prstClr val="ltGray"/>
                  </a:solidFill>
                </a:ln>
              </p:spPr>
            </p:pic>
            <p:pic>
              <p:nvPicPr>
                <p:cNvPr id="11" name="Picture 11">
                  <a:hlinkClick r:id="rId19" action="ppaction://hlinksldjump"/>
                </p:cNvPr>
                <p:cNvPicPr>
                  <a:picLocks noSelect="1" noRot="1" noChangeAspect="1" noMove="1" noResize="1" noEditPoints="1" noAdjustHandles="1" noChangeArrowheads="1" noChangeShapeType="1"/>
                </p:cNvPicPr>
                <p:nvPr/>
              </p:nvPicPr>
              <p:blipFill>
                <a:blip r:embed="rId10"/>
                <a:stretch>
                  <a:fillRect/>
                </a:stretch>
              </p:blipFill>
              <p:spPr>
                <a:xfrm>
                  <a:off x="4267200" y="4594860"/>
                  <a:ext cx="3657600" cy="2057400"/>
                </a:xfrm>
                <a:prstGeom prst="rect">
                  <a:avLst/>
                </a:prstGeom>
                <a:ln w="3175">
                  <a:solidFill>
                    <a:prstClr val="ltGray"/>
                  </a:solidFill>
                </a:ln>
              </p:spPr>
            </p:pic>
            <p:pic>
              <p:nvPicPr>
                <p:cNvPr id="10" name="Picture 10">
                  <a:hlinkClick r:id="rId20" action="ppaction://hlinksldjump"/>
                </p:cNvPr>
                <p:cNvPicPr>
                  <a:picLocks noSelect="1" noRot="1" noChangeAspect="1" noMove="1" noResize="1" noEditPoints="1" noAdjustHandles="1" noChangeArrowheads="1" noChangeShapeType="1"/>
                </p:cNvPicPr>
                <p:nvPr/>
              </p:nvPicPr>
              <p:blipFill>
                <a:blip r:embed="rId11"/>
                <a:stretch>
                  <a:fillRect/>
                </a:stretch>
              </p:blipFill>
              <p:spPr>
                <a:xfrm>
                  <a:off x="8061960" y="4594860"/>
                  <a:ext cx="3657600" cy="2057400"/>
                </a:xfrm>
                <a:prstGeom prst="rect">
                  <a:avLst/>
                </a:prstGeom>
                <a:ln w="3175">
                  <a:solidFill>
                    <a:prstClr val="ltGray"/>
                  </a:solidFill>
                </a:ln>
              </p:spPr>
            </p:pic>
          </p:grpSp>
        </mc:Fallback>
      </mc:AlternateContent>
    </p:spTree>
    <p:extLst>
      <p:ext uri="{BB962C8B-B14F-4D97-AF65-F5344CB8AC3E}">
        <p14:creationId xmlns:p14="http://schemas.microsoft.com/office/powerpoint/2010/main" val="1024878683"/>
      </p:ext>
    </p:extLst>
  </p:cSld>
  <p:clrMapOvr>
    <a:masterClrMapping/>
  </p:clrMapOvr>
  <mc:AlternateContent xmlns:mc="http://schemas.openxmlformats.org/markup-compatibility/2006">
    <mc:Choice xmlns:p14="http://schemas.microsoft.com/office/powerpoint/2010/main" Requires="p14">
      <p:transition spd="slow">
        <p14:ferris dir="l"/>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extLst/>
          </a:blip>
          <a:stretch/>
        </a:blipFill>
        <a:effectLst/>
      </p:bgPr>
    </p:bg>
    <p:spTree>
      <p:nvGrpSpPr>
        <p:cNvPr id="1" name=""/>
        <p:cNvGrpSpPr/>
        <p:nvPr/>
      </p:nvGrpSpPr>
      <p:grpSpPr>
        <a:xfrm>
          <a:off x="0" y="0"/>
          <a:ext cx="0" cy="0"/>
          <a:chOff x="0" y="0"/>
          <a:chExt cx="0" cy="0"/>
        </a:xfrm>
      </p:grpSpPr>
      <p:pic>
        <p:nvPicPr>
          <p:cNvPr id="101" name="Picture 100">
            <a:extLst>
              <a:ext uri="{FF2B5EF4-FFF2-40B4-BE49-F238E27FC236}">
                <a16:creationId xmlns:a16="http://schemas.microsoft.com/office/drawing/2014/main" id="{B1BE7CB7-24DC-41D6-9BC1-CE530272831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4" name="Title 3">
            <a:extLst>
              <a:ext uri="{FF2B5EF4-FFF2-40B4-BE49-F238E27FC236}">
                <a16:creationId xmlns:a16="http://schemas.microsoft.com/office/drawing/2014/main" id="{8EC81C35-726C-4CDB-A75A-203BA76B50DE}"/>
              </a:ext>
            </a:extLst>
          </p:cNvPr>
          <p:cNvSpPr>
            <a:spLocks noGrp="1"/>
          </p:cNvSpPr>
          <p:nvPr>
            <p:ph type="title"/>
          </p:nvPr>
        </p:nvSpPr>
        <p:spPr>
          <a:xfrm>
            <a:off x="486876" y="2032000"/>
            <a:ext cx="4513792" cy="2819398"/>
          </a:xfrm>
        </p:spPr>
        <p:txBody>
          <a:bodyPr vert="horz" lIns="91440" tIns="45720" rIns="91440" bIns="45720" rtlCol="0" anchor="b">
            <a:normAutofit/>
          </a:bodyPr>
          <a:lstStyle/>
          <a:p>
            <a:pPr algn="r"/>
            <a:r>
              <a:rPr lang="en-US" sz="4800" dirty="0"/>
              <a:t>Motivation</a:t>
            </a:r>
          </a:p>
        </p:txBody>
      </p:sp>
      <p:sp>
        <p:nvSpPr>
          <p:cNvPr id="103" name="Freeform 5">
            <a:extLst>
              <a:ext uri="{FF2B5EF4-FFF2-40B4-BE49-F238E27FC236}">
                <a16:creationId xmlns:a16="http://schemas.microsoft.com/office/drawing/2014/main" id="{ABDB4582-44AE-4E18-8464-05E0C5731A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5827529" y="660400"/>
            <a:ext cx="6381405" cy="6214533"/>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tx1"/>
          </a:solidFill>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105" name="Freeform 14">
            <a:extLst>
              <a:ext uri="{FF2B5EF4-FFF2-40B4-BE49-F238E27FC236}">
                <a16:creationId xmlns:a16="http://schemas.microsoft.com/office/drawing/2014/main" id="{834AA19D-D28C-42A8-85C3-43596A2C51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81603" y="104899"/>
            <a:ext cx="6896713" cy="6005491"/>
          </a:xfrm>
          <a:custGeom>
            <a:avLst/>
            <a:gdLst>
              <a:gd name="connsiteX0" fmla="*/ 3912717 w 6896713"/>
              <a:gd name="connsiteY0" fmla="*/ 0 h 6005491"/>
              <a:gd name="connsiteX1" fmla="*/ 6679426 w 6896713"/>
              <a:gd name="connsiteY1" fmla="*/ 1146008 h 6005491"/>
              <a:gd name="connsiteX2" fmla="*/ 6896713 w 6896713"/>
              <a:gd name="connsiteY2" fmla="*/ 1385085 h 6005491"/>
              <a:gd name="connsiteX3" fmla="*/ 6896713 w 6896713"/>
              <a:gd name="connsiteY3" fmla="*/ 1431256 h 6005491"/>
              <a:gd name="connsiteX4" fmla="*/ 6657442 w 6896713"/>
              <a:gd name="connsiteY4" fmla="*/ 1167992 h 6005491"/>
              <a:gd name="connsiteX5" fmla="*/ 3912717 w 6896713"/>
              <a:gd name="connsiteY5" fmla="*/ 31089 h 6005491"/>
              <a:gd name="connsiteX6" fmla="*/ 31089 w 6896713"/>
              <a:gd name="connsiteY6" fmla="*/ 3912717 h 6005491"/>
              <a:gd name="connsiteX7" fmla="*/ 593046 w 6896713"/>
              <a:gd name="connsiteY7" fmla="*/ 5925483 h 6005491"/>
              <a:gd name="connsiteX8" fmla="*/ 633874 w 6896713"/>
              <a:gd name="connsiteY8" fmla="*/ 5989169 h 6005491"/>
              <a:gd name="connsiteX9" fmla="*/ 607415 w 6896713"/>
              <a:gd name="connsiteY9" fmla="*/ 6005491 h 6005491"/>
              <a:gd name="connsiteX10" fmla="*/ 566458 w 6896713"/>
              <a:gd name="connsiteY10" fmla="*/ 5941603 h 6005491"/>
              <a:gd name="connsiteX11" fmla="*/ 0 w 6896713"/>
              <a:gd name="connsiteY11" fmla="*/ 3912717 h 6005491"/>
              <a:gd name="connsiteX12" fmla="*/ 3912717 w 6896713"/>
              <a:gd name="connsiteY12" fmla="*/ 0 h 600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96713" h="6005491">
                <a:moveTo>
                  <a:pt x="3912717" y="0"/>
                </a:moveTo>
                <a:cubicBezTo>
                  <a:pt x="4993184" y="0"/>
                  <a:pt x="5971363" y="437946"/>
                  <a:pt x="6679426" y="1146008"/>
                </a:cubicBezTo>
                <a:lnTo>
                  <a:pt x="6896713" y="1385085"/>
                </a:lnTo>
                <a:lnTo>
                  <a:pt x="6896713" y="1431256"/>
                </a:lnTo>
                <a:lnTo>
                  <a:pt x="6657442" y="1167992"/>
                </a:lnTo>
                <a:cubicBezTo>
                  <a:pt x="5955006" y="465555"/>
                  <a:pt x="4984599" y="31089"/>
                  <a:pt x="3912717" y="31089"/>
                </a:cubicBezTo>
                <a:cubicBezTo>
                  <a:pt x="1768953" y="31089"/>
                  <a:pt x="31089" y="1768953"/>
                  <a:pt x="31089" y="3912717"/>
                </a:cubicBezTo>
                <a:cubicBezTo>
                  <a:pt x="31089" y="4649636"/>
                  <a:pt x="236442" y="5338592"/>
                  <a:pt x="593046" y="5925483"/>
                </a:cubicBezTo>
                <a:lnTo>
                  <a:pt x="633874" y="5989169"/>
                </a:lnTo>
                <a:lnTo>
                  <a:pt x="607415" y="6005491"/>
                </a:lnTo>
                <a:lnTo>
                  <a:pt x="566458" y="5941603"/>
                </a:lnTo>
                <a:cubicBezTo>
                  <a:pt x="206998" y="5350013"/>
                  <a:pt x="0" y="4655538"/>
                  <a:pt x="0" y="3912717"/>
                </a:cubicBezTo>
                <a:cubicBezTo>
                  <a:pt x="0" y="1751783"/>
                  <a:pt x="1751783" y="0"/>
                  <a:pt x="3912717" y="0"/>
                </a:cubicBezTo>
                <a:close/>
              </a:path>
            </a:pathLst>
          </a:custGeom>
          <a:solidFill>
            <a:srgbClr val="FFFFFF">
              <a:alpha val="4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7" name="Group 106">
            <a:extLst>
              <a:ext uri="{FF2B5EF4-FFF2-40B4-BE49-F238E27FC236}">
                <a16:creationId xmlns:a16="http://schemas.microsoft.com/office/drawing/2014/main" id="{0027E42E-AE32-44CA-B7BB-2E81811F8DD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516018" y="331504"/>
            <a:ext cx="6675982" cy="5235326"/>
            <a:chOff x="5516018" y="331504"/>
            <a:chExt cx="6675982" cy="5235326"/>
          </a:xfrm>
        </p:grpSpPr>
        <p:cxnSp>
          <p:nvCxnSpPr>
            <p:cNvPr id="108" name="Straight Connector 107">
              <a:extLst>
                <a:ext uri="{FF2B5EF4-FFF2-40B4-BE49-F238E27FC236}">
                  <a16:creationId xmlns:a16="http://schemas.microsoft.com/office/drawing/2014/main" id="{A088E0A1-0B30-4CCB-8A81-FE7CD951261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66830" y="3315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18875F36-1881-4C6F-AF34-61C12DCB174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 flipH="1">
              <a:off x="9408861" y="3383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74FA217E-E029-463E-8F69-3C494C30F18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 flipH="1">
              <a:off x="9551700" y="34763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EE20BA78-A2F8-4EE9-AD79-4560BBABA85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0000" flipH="1">
              <a:off x="9688748" y="36808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7C72D971-8746-4672-9ED9-022673A1099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9824866" y="38922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293D413D-3B8A-42F0-BFB8-2C9764FA7B7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0000" flipH="1">
              <a:off x="9966867" y="41754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2AF004B3-4700-4D62-BFA8-07A2CB52EE3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80000" flipH="1">
              <a:off x="10104425" y="4458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E3F454BC-502F-45A5-9286-F9AAF53D9FE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00000" flipH="1">
              <a:off x="10240513" y="47948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4E04F419-5713-469A-801C-416F54A3493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10373882" y="52435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44E4635B-24F2-4032-BDD6-D07990AD4BC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0" flipH="1">
              <a:off x="10505632" y="570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4BA8091B-8DDA-425F-AF93-023ED9F45C4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20000" flipH="1">
              <a:off x="10637382" y="62134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1356D989-2866-49C1-BE2B-5ED7B961ACA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440000" flipH="1">
              <a:off x="10760965" y="69043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7719C6D4-8B9A-4109-A7CC-A940A2C1E37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10888991" y="755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C488CB7D-BD79-42A2-9200-768664CE605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740000" flipH="1">
              <a:off x="11010193" y="81974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59B656FE-3DC8-486B-B8BB-41C7BA0142E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60000" flipH="1">
              <a:off x="11129014" y="89566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86F6CA85-0A9C-4332-BCC1-D91463777B7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80000" flipH="1">
              <a:off x="11249872" y="968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E3EAB4D0-E390-4195-8B31-E4F17F09868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11366875" y="10480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58A04328-E8BF-4B6D-AC14-E9E8E29D7FE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280000" flipH="1">
              <a:off x="11474058" y="11315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4597E401-97C5-423E-919A-DFD8915BB92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0" flipH="1">
              <a:off x="11583303" y="122179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57EA9F4A-CFDB-45BF-8DA2-27C8F718A87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20000" flipH="1">
              <a:off x="11685344" y="132177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17A71F04-BE81-4FD0-B4F6-DDCDC1209C1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11787704" y="14176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FCF6D7C9-41B5-4E8A-A287-14EA84A583B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20000" flipH="1">
              <a:off x="11880859" y="15179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B361FC71-51B7-4AA8-BCDA-D38F2D9AF52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940000" flipH="1">
              <a:off x="11969252" y="162743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01F21AF5-4602-46DF-9820-4826EA4B42C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60000" flipH="1">
              <a:off x="12062016" y="173601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09480754-0F96-4430-8DC3-979A21C4289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074680" y="1910249"/>
              <a:ext cx="117320" cy="82912"/>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1B44DF25-1482-4A14-BFC6-6C69CC9C530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149943" y="2083594"/>
              <a:ext cx="39676" cy="21436"/>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B37CC1AE-0A32-4E1E-896B-2A76EF57B1D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 flipH="1">
              <a:off x="9127990" y="33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21A70B7F-5ACA-407B-B645-525A6D32132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 flipH="1">
              <a:off x="8987576" y="33663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14632EC0-D4CC-4E06-A467-B0DF2F24301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 flipH="1">
              <a:off x="8844859" y="35117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2BB4EF78-7BCD-41A0-B952-481EE0188F5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8706904" y="3657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4AE8FAF5-4FE8-43CB-B6E8-E70FE1B35E3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20000" flipH="1">
              <a:off x="8568008" y="3878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1489096B-B47B-4B83-A584-0A6718E21B3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840000" flipH="1">
              <a:off x="8429112" y="4100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A07A979D-500D-4B4D-A74A-242888401D3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60000" flipH="1">
              <a:off x="8294968" y="4462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67B2E235-E6D3-4488-903E-803B765F389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8160824" y="48237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870A1F48-54C1-4EA4-AB1C-BF2CFE1EBD2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60000" flipH="1">
              <a:off x="8027689" y="53184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EB45E8F5-9801-48FA-9935-AF3FA51F1AA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80000" flipH="1">
              <a:off x="7894554" y="58132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7A0D9948-0529-40C1-A0EB-196656CCBDB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500000" flipH="1">
              <a:off x="7761419" y="63079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E6C673E7-DE8B-4947-AD07-6B652F92680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7636645" y="6898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D5C48DA5-6E2D-4876-98D8-497CBEB0BB9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0" flipH="1">
              <a:off x="7511871" y="75119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53A5FD2A-FDB5-4881-8DB9-87BC860BF94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20000" flipH="1">
              <a:off x="7387899" y="81977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CD40631C-5F57-4F40-B598-65724FB7F72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040000" flipH="1">
              <a:off x="7268530" y="8931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1AEB9ED3-7842-4EAB-B58C-757BAFCBD96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7152030" y="9765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90F113F6-91C1-403A-AF4E-8AD9DA1A8D6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340000" flipH="1">
              <a:off x="7041695" y="10600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5351E6F3-1156-40E6-94EB-2D804EDAE19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60000" flipH="1">
              <a:off x="6931360" y="114346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BE2BC071-E0C5-4183-9B2E-3A0D9BF783F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80000" flipH="1">
              <a:off x="6819070" y="123586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92E7482A-2B6D-40DC-A943-86A385AE4AD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6721359" y="133274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609509B9-40D7-4C0E-A338-DAD440BD860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80000" flipH="1">
              <a:off x="6617467" y="1429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DFC65A53-6D4B-4206-8A46-0F7A19469A1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0" flipH="1">
              <a:off x="6520032" y="15272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9322A210-DF61-4EB5-AF0C-DA047452ED4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120000" flipH="1">
              <a:off x="6429579" y="16416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1B482A4E-4BE7-4244-A91A-C82C8DB4E9D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240000" flipH="1">
              <a:off x="6340532" y="1750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4D0601FF-B12D-4E5B-956D-3F4EC2497BA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420000" flipH="1">
              <a:off x="6261757" y="18601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04542652-9CA6-4B8D-BC59-2F7B20ABC01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540000" flipH="1">
              <a:off x="6184144" y="19796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90BA007D-9E92-4CA8-A708-6C7DD2E7BA7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60000" flipH="1">
              <a:off x="6106531" y="20990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0DD07D47-C804-4455-8309-0E7DC83AF10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780000" flipH="1">
              <a:off x="6043206" y="222255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F73AA0B1-9C05-40F8-85B8-E8052278675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960000" flipH="1">
              <a:off x="5978913" y="234430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95BA57D4-7DE3-4704-8C13-FBC3A75B080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080000" flipH="1">
              <a:off x="5912438" y="24706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C6582B0D-575F-41A0-975E-60E6754A0FB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0" flipH="1">
              <a:off x="5858875" y="260092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FA2AE5EC-9F9A-436C-9454-E988EA75977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320000" flipH="1">
              <a:off x="5808182" y="273404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C459BB45-EFAA-4138-B1E7-CF817A09892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500000" flipH="1">
              <a:off x="5773263" y="28668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5906B09C-E123-4952-8CBB-5244CFB0DC9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620000" flipH="1">
              <a:off x="5735963" y="300206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30E6C7E7-0039-4BD1-9DDF-E9C52222450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740000" flipH="1">
              <a:off x="5700105" y="31389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DFDBDA5F-D32E-4611-A505-D2DE671DDBC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860000" flipH="1">
              <a:off x="5665939" y="327548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153A6C64-6F86-48DB-9EA8-14440531754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040000" flipH="1">
              <a:off x="5644476" y="341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25E86FAF-C76F-40A2-ADFB-FDE12C10146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160000" flipH="1">
              <a:off x="5626530" y="3554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1AAD2EAE-270E-44F7-A11B-0C801D86B83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280000" flipH="1">
              <a:off x="5616429" y="36918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3F145145-8413-44DF-B42A-6084651BF18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0" flipH="1">
              <a:off x="5611319" y="38353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F93269C9-5835-433D-9FA0-948E3367249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580000" flipH="1">
              <a:off x="5608540" y="397572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578E720B-02C1-486E-8358-80840FEA7DD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700000" flipH="1">
              <a:off x="5605761" y="41160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AF1037A0-FF5E-4FAA-9F3F-E870FD005AE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820000" flipH="1">
              <a:off x="5624195" y="425421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38D1A6B3-5A9D-4D3E-AB5C-9A5FEAE812D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940000" flipH="1">
              <a:off x="5642629" y="43923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BEC51D1F-69E1-4B0B-94B0-7D93FB41129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120000" flipH="1">
              <a:off x="5654818" y="45363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C03D6CC9-C969-4591-AEDF-472DA64E579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240000" flipH="1">
              <a:off x="5684446" y="467136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324D973E-B86F-4AF8-8556-C52397282CD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360000" flipH="1">
              <a:off x="5714074" y="48087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BFC5213B-135A-41A5-A778-80B1630890F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480000" flipH="1">
              <a:off x="5748464" y="49484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30780E42-A140-4D97-9857-771BD1D3914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60000" flipH="1">
              <a:off x="5792091" y="507760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B27A0811-BE72-487B-AA54-57491FA506C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780000" flipH="1">
              <a:off x="5847441" y="52112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E3F9A93E-E149-44CA-A1FD-BE38A1C672D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900000" flipH="1">
              <a:off x="5900410" y="53424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D26B12C1-22E7-4F8F-BC20-E444596E6B0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020000" flipH="1">
              <a:off x="5955760" y="547369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grpSp>
      <p:pic>
        <p:nvPicPr>
          <p:cNvPr id="7" name="Graphic 6">
            <a:extLst>
              <a:ext uri="{FF2B5EF4-FFF2-40B4-BE49-F238E27FC236}">
                <a16:creationId xmlns:a16="http://schemas.microsoft.com/office/drawing/2014/main" id="{AA793342-2DD6-48E3-8F1A-67A3E6D65CB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355001" y="2191639"/>
            <a:ext cx="3686910" cy="3686910"/>
          </a:xfrm>
          <a:prstGeom prst="rect">
            <a:avLst/>
          </a:prstGeom>
        </p:spPr>
      </p:pic>
    </p:spTree>
    <p:extLst>
      <p:ext uri="{BB962C8B-B14F-4D97-AF65-F5344CB8AC3E}">
        <p14:creationId xmlns:p14="http://schemas.microsoft.com/office/powerpoint/2010/main" val="559483636"/>
      </p:ext>
    </p:extLst>
  </p:cSld>
  <p:clrMapOvr>
    <a:masterClrMapping/>
  </p:clrMapOvr>
  <mc:AlternateContent xmlns:mc="http://schemas.openxmlformats.org/markup-compatibility/2006">
    <mc:Choice xmlns:p14="http://schemas.microsoft.com/office/powerpoint/2010/main" Requires="p14">
      <p:transition spd="slow">
        <p14:ferris dir="l"/>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survops.co.uk/blogs/uav3.jpg">
            <a:extLst>
              <a:ext uri="{FF2B5EF4-FFF2-40B4-BE49-F238E27FC236}">
                <a16:creationId xmlns:a16="http://schemas.microsoft.com/office/drawing/2014/main" id="{DC188AB3-88DE-4680-A087-FABA86D8BB5E}"/>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669001" y="1275096"/>
            <a:ext cx="2550449" cy="255044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C9E92B5B-CC68-49F7-B1D9-5417EBC5C8D4}"/>
              </a:ext>
            </a:extLst>
          </p:cNvPr>
          <p:cNvSpPr txBox="1"/>
          <p:nvPr/>
        </p:nvSpPr>
        <p:spPr>
          <a:xfrm>
            <a:off x="668999" y="3825544"/>
            <a:ext cx="2550449" cy="261610"/>
          </a:xfrm>
          <a:prstGeom prst="rect">
            <a:avLst/>
          </a:prstGeom>
          <a:noFill/>
        </p:spPr>
        <p:txBody>
          <a:bodyPr wrap="square" rtlCol="0">
            <a:spAutoFit/>
          </a:bodyPr>
          <a:lstStyle/>
          <a:p>
            <a:r>
              <a:rPr lang="en-GB" sz="1100" dirty="0">
                <a:cs typeface="Arial" panose="020B0604020202020204" pitchFamily="34" charset="0"/>
              </a:rPr>
              <a:t>Image from http://www.survops.co.uk</a:t>
            </a:r>
          </a:p>
        </p:txBody>
      </p:sp>
      <p:pic>
        <p:nvPicPr>
          <p:cNvPr id="1028" name="Picture 4" descr="http://www.survops.co.uk/blogs/coastal-erosion21.jpg">
            <a:extLst>
              <a:ext uri="{FF2B5EF4-FFF2-40B4-BE49-F238E27FC236}">
                <a16:creationId xmlns:a16="http://schemas.microsoft.com/office/drawing/2014/main" id="{83EBBBEC-B466-4132-8313-E0BE405F419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81883" y="1275095"/>
            <a:ext cx="2550449" cy="2550449"/>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DEE81AE1-1E43-46C1-A065-BC5C330D071A}"/>
              </a:ext>
            </a:extLst>
          </p:cNvPr>
          <p:cNvSpPr txBox="1"/>
          <p:nvPr/>
        </p:nvSpPr>
        <p:spPr>
          <a:xfrm>
            <a:off x="8981881" y="3825544"/>
            <a:ext cx="2550449" cy="261610"/>
          </a:xfrm>
          <a:prstGeom prst="rect">
            <a:avLst/>
          </a:prstGeom>
          <a:noFill/>
        </p:spPr>
        <p:txBody>
          <a:bodyPr wrap="square" rtlCol="0">
            <a:spAutoFit/>
          </a:bodyPr>
          <a:lstStyle/>
          <a:p>
            <a:r>
              <a:rPr lang="en-GB" sz="1100" dirty="0">
                <a:cs typeface="Arial" panose="020B0604020202020204" pitchFamily="34" charset="0"/>
              </a:rPr>
              <a:t>Image from http://www.survops.co.uk</a:t>
            </a:r>
          </a:p>
        </p:txBody>
      </p:sp>
      <p:pic>
        <p:nvPicPr>
          <p:cNvPr id="1030" name="Picture 6" descr="Surveying a lake on a Jet Ski">
            <a:extLst>
              <a:ext uri="{FF2B5EF4-FFF2-40B4-BE49-F238E27FC236}">
                <a16:creationId xmlns:a16="http://schemas.microsoft.com/office/drawing/2014/main" id="{B7BCE01C-7CA1-47BC-BBDA-55FBCE52894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8298" t="18415" r="21444" b="31489"/>
          <a:stretch/>
        </p:blipFill>
        <p:spPr bwMode="auto">
          <a:xfrm>
            <a:off x="4390174" y="1275094"/>
            <a:ext cx="3411652" cy="2550449"/>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974AD16A-E8D4-4393-B849-4ECFDFCEDF4A}"/>
              </a:ext>
            </a:extLst>
          </p:cNvPr>
          <p:cNvSpPr txBox="1"/>
          <p:nvPr/>
        </p:nvSpPr>
        <p:spPr>
          <a:xfrm>
            <a:off x="4390172" y="3835045"/>
            <a:ext cx="2550449" cy="261610"/>
          </a:xfrm>
          <a:prstGeom prst="rect">
            <a:avLst/>
          </a:prstGeom>
          <a:noFill/>
        </p:spPr>
        <p:txBody>
          <a:bodyPr wrap="square" rtlCol="0">
            <a:spAutoFit/>
          </a:bodyPr>
          <a:lstStyle/>
          <a:p>
            <a:r>
              <a:rPr lang="en-GB" sz="1100" dirty="0">
                <a:cs typeface="Arial" panose="020B0604020202020204" pitchFamily="34" charset="0"/>
              </a:rPr>
              <a:t>Image from http://www.survops.co.uk</a:t>
            </a:r>
          </a:p>
        </p:txBody>
      </p:sp>
      <p:sp>
        <p:nvSpPr>
          <p:cNvPr id="5" name="TextBox 4">
            <a:extLst>
              <a:ext uri="{FF2B5EF4-FFF2-40B4-BE49-F238E27FC236}">
                <a16:creationId xmlns:a16="http://schemas.microsoft.com/office/drawing/2014/main" id="{FF7C837C-5BCA-481E-8BA2-31C140FEF38C}"/>
              </a:ext>
            </a:extLst>
          </p:cNvPr>
          <p:cNvSpPr txBox="1"/>
          <p:nvPr/>
        </p:nvSpPr>
        <p:spPr>
          <a:xfrm>
            <a:off x="1023754" y="4226421"/>
            <a:ext cx="1840937" cy="646331"/>
          </a:xfrm>
          <a:prstGeom prst="rect">
            <a:avLst/>
          </a:prstGeom>
          <a:noFill/>
        </p:spPr>
        <p:txBody>
          <a:bodyPr wrap="square" rtlCol="0">
            <a:spAutoFit/>
          </a:bodyPr>
          <a:lstStyle/>
          <a:p>
            <a:pPr algn="ctr"/>
            <a:r>
              <a:rPr lang="en-GB" dirty="0"/>
              <a:t>Aerial surveying using drones</a:t>
            </a:r>
          </a:p>
        </p:txBody>
      </p:sp>
      <p:sp>
        <p:nvSpPr>
          <p:cNvPr id="11" name="TextBox 10">
            <a:extLst>
              <a:ext uri="{FF2B5EF4-FFF2-40B4-BE49-F238E27FC236}">
                <a16:creationId xmlns:a16="http://schemas.microsoft.com/office/drawing/2014/main" id="{99A2F9E7-68BB-42FB-BAED-B52485615E08}"/>
              </a:ext>
            </a:extLst>
          </p:cNvPr>
          <p:cNvSpPr txBox="1"/>
          <p:nvPr/>
        </p:nvSpPr>
        <p:spPr>
          <a:xfrm>
            <a:off x="4820776" y="4226421"/>
            <a:ext cx="2550448" cy="646331"/>
          </a:xfrm>
          <a:prstGeom prst="rect">
            <a:avLst/>
          </a:prstGeom>
          <a:noFill/>
        </p:spPr>
        <p:txBody>
          <a:bodyPr wrap="square" rtlCol="0">
            <a:spAutoFit/>
          </a:bodyPr>
          <a:lstStyle/>
          <a:p>
            <a:pPr algn="ctr"/>
            <a:r>
              <a:rPr lang="en-GB" dirty="0"/>
              <a:t>Hydrographic surveying using jet skies</a:t>
            </a:r>
          </a:p>
        </p:txBody>
      </p:sp>
      <p:sp>
        <p:nvSpPr>
          <p:cNvPr id="12" name="TextBox 11">
            <a:extLst>
              <a:ext uri="{FF2B5EF4-FFF2-40B4-BE49-F238E27FC236}">
                <a16:creationId xmlns:a16="http://schemas.microsoft.com/office/drawing/2014/main" id="{88AED72F-15FB-4CE2-8E36-AE2E29D19550}"/>
              </a:ext>
            </a:extLst>
          </p:cNvPr>
          <p:cNvSpPr txBox="1"/>
          <p:nvPr/>
        </p:nvSpPr>
        <p:spPr>
          <a:xfrm>
            <a:off x="8981882" y="4226421"/>
            <a:ext cx="2382804" cy="646331"/>
          </a:xfrm>
          <a:prstGeom prst="rect">
            <a:avLst/>
          </a:prstGeom>
          <a:noFill/>
        </p:spPr>
        <p:txBody>
          <a:bodyPr wrap="square" rtlCol="0">
            <a:spAutoFit/>
          </a:bodyPr>
          <a:lstStyle/>
          <a:p>
            <a:pPr algn="ctr"/>
            <a:r>
              <a:rPr lang="en-GB" dirty="0"/>
              <a:t>Coastal surveying using quad bikes</a:t>
            </a:r>
          </a:p>
        </p:txBody>
      </p:sp>
      <p:sp>
        <p:nvSpPr>
          <p:cNvPr id="13" name="Title 3">
            <a:extLst>
              <a:ext uri="{FF2B5EF4-FFF2-40B4-BE49-F238E27FC236}">
                <a16:creationId xmlns:a16="http://schemas.microsoft.com/office/drawing/2014/main" id="{D3DAE1DC-66C0-40E3-A8A1-110D274FEF86}"/>
              </a:ext>
            </a:extLst>
          </p:cNvPr>
          <p:cNvSpPr>
            <a:spLocks noGrp="1"/>
          </p:cNvSpPr>
          <p:nvPr>
            <p:ph type="title"/>
          </p:nvPr>
        </p:nvSpPr>
        <p:spPr>
          <a:xfrm>
            <a:off x="3012038" y="264616"/>
            <a:ext cx="6167924" cy="609600"/>
          </a:xfrm>
        </p:spPr>
        <p:txBody>
          <a:bodyPr vert="horz" lIns="91440" tIns="45720" rIns="91440" bIns="45720" rtlCol="0" anchor="b">
            <a:normAutofit fontScale="90000"/>
          </a:bodyPr>
          <a:lstStyle/>
          <a:p>
            <a:pPr algn="ctr"/>
            <a:r>
              <a:rPr lang="en-US" sz="4800" dirty="0"/>
              <a:t>Motivation</a:t>
            </a:r>
          </a:p>
        </p:txBody>
      </p:sp>
    </p:spTree>
    <p:extLst>
      <p:ext uri="{BB962C8B-B14F-4D97-AF65-F5344CB8AC3E}">
        <p14:creationId xmlns:p14="http://schemas.microsoft.com/office/powerpoint/2010/main" val="1304424628"/>
      </p:ext>
    </p:extLst>
  </p:cSld>
  <p:clrMapOvr>
    <a:masterClrMapping/>
  </p:clrMapOvr>
  <mc:AlternateContent xmlns:mc="http://schemas.openxmlformats.org/markup-compatibility/2006">
    <mc:Choice xmlns:p14="http://schemas.microsoft.com/office/powerpoint/2010/main" Requires="p14">
      <p:transition spd="slow">
        <p14:ferris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nodeType="withEffect">
                                  <p:stCondLst>
                                    <p:cond delay="0"/>
                                  </p:stCondLst>
                                  <p:childTnLst>
                                    <p:set>
                                      <p:cBhvr>
                                        <p:cTn id="12" dur="1" fill="hold">
                                          <p:stCondLst>
                                            <p:cond delay="0"/>
                                          </p:stCondLst>
                                        </p:cTn>
                                        <p:tgtEl>
                                          <p:spTgt spid="1026"/>
                                        </p:tgtEl>
                                        <p:attrNameLst>
                                          <p:attrName>style.visibility</p:attrName>
                                        </p:attrNameLst>
                                      </p:cBhvr>
                                      <p:to>
                                        <p:strVal val="visible"/>
                                      </p:to>
                                    </p:set>
                                    <p:animEffect transition="in" filter="fade">
                                      <p:cBhvr>
                                        <p:cTn id="13" dur="500"/>
                                        <p:tgtEl>
                                          <p:spTgt spid="102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030"/>
                                        </p:tgtEl>
                                        <p:attrNameLst>
                                          <p:attrName>style.visibility</p:attrName>
                                        </p:attrNameLst>
                                      </p:cBhvr>
                                      <p:to>
                                        <p:strVal val="visible"/>
                                      </p:to>
                                    </p:set>
                                    <p:animEffect transition="in" filter="fade">
                                      <p:cBhvr>
                                        <p:cTn id="18" dur="500"/>
                                        <p:tgtEl>
                                          <p:spTgt spid="103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500"/>
                                        <p:tgtEl>
                                          <p:spTgt spid="11"/>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028"/>
                                        </p:tgtEl>
                                        <p:attrNameLst>
                                          <p:attrName>style.visibility</p:attrName>
                                        </p:attrNameLst>
                                      </p:cBhvr>
                                      <p:to>
                                        <p:strVal val="visible"/>
                                      </p:to>
                                    </p:set>
                                    <p:animEffect transition="in" filter="fade">
                                      <p:cBhvr>
                                        <p:cTn id="29" dur="500"/>
                                        <p:tgtEl>
                                          <p:spTgt spid="1028"/>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P spid="9" grpId="0"/>
      <p:bldP spid="5" grpId="0"/>
      <p:bldP spid="11" grpId="0"/>
      <p:bldP spid="12"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extLst/>
          </a:blip>
          <a:stretch/>
        </a:blipFill>
        <a:effectLst/>
      </p:bgPr>
    </p:bg>
    <p:spTree>
      <p:nvGrpSpPr>
        <p:cNvPr id="1" name=""/>
        <p:cNvGrpSpPr/>
        <p:nvPr/>
      </p:nvGrpSpPr>
      <p:grpSpPr>
        <a:xfrm>
          <a:off x="0" y="0"/>
          <a:ext cx="0" cy="0"/>
          <a:chOff x="0" y="0"/>
          <a:chExt cx="0" cy="0"/>
        </a:xfrm>
      </p:grpSpPr>
      <p:pic>
        <p:nvPicPr>
          <p:cNvPr id="97" name="Picture 10">
            <a:extLst>
              <a:ext uri="{FF2B5EF4-FFF2-40B4-BE49-F238E27FC236}">
                <a16:creationId xmlns:a16="http://schemas.microsoft.com/office/drawing/2014/main" id="{B1BE7CB7-24DC-41D6-9BC1-CE530272831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1A0BEC5A-D8A7-4DC8-B4F1-EFE57247BCE4}"/>
              </a:ext>
            </a:extLst>
          </p:cNvPr>
          <p:cNvSpPr>
            <a:spLocks noGrp="1"/>
          </p:cNvSpPr>
          <p:nvPr>
            <p:ph type="title"/>
          </p:nvPr>
        </p:nvSpPr>
        <p:spPr>
          <a:xfrm>
            <a:off x="486876" y="2032000"/>
            <a:ext cx="4513792" cy="2819398"/>
          </a:xfrm>
        </p:spPr>
        <p:txBody>
          <a:bodyPr vert="horz" lIns="91440" tIns="45720" rIns="91440" bIns="45720" rtlCol="0" anchor="b">
            <a:normAutofit/>
          </a:bodyPr>
          <a:lstStyle/>
          <a:p>
            <a:pPr algn="r"/>
            <a:r>
              <a:rPr lang="en-US" sz="4800" dirty="0"/>
              <a:t>Aims and Objectives</a:t>
            </a:r>
          </a:p>
        </p:txBody>
      </p:sp>
      <p:sp>
        <p:nvSpPr>
          <p:cNvPr id="98" name="Freeform 5">
            <a:extLst>
              <a:ext uri="{FF2B5EF4-FFF2-40B4-BE49-F238E27FC236}">
                <a16:creationId xmlns:a16="http://schemas.microsoft.com/office/drawing/2014/main" id="{ABDB4582-44AE-4E18-8464-05E0C5731A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5827529" y="660400"/>
            <a:ext cx="6381405" cy="6214533"/>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tx1"/>
          </a:solidFill>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99" name="Freeform 14">
            <a:extLst>
              <a:ext uri="{FF2B5EF4-FFF2-40B4-BE49-F238E27FC236}">
                <a16:creationId xmlns:a16="http://schemas.microsoft.com/office/drawing/2014/main" id="{834AA19D-D28C-42A8-85C3-43596A2C51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81603" y="104899"/>
            <a:ext cx="6896713" cy="6005491"/>
          </a:xfrm>
          <a:custGeom>
            <a:avLst/>
            <a:gdLst>
              <a:gd name="connsiteX0" fmla="*/ 3912717 w 6896713"/>
              <a:gd name="connsiteY0" fmla="*/ 0 h 6005491"/>
              <a:gd name="connsiteX1" fmla="*/ 6679426 w 6896713"/>
              <a:gd name="connsiteY1" fmla="*/ 1146008 h 6005491"/>
              <a:gd name="connsiteX2" fmla="*/ 6896713 w 6896713"/>
              <a:gd name="connsiteY2" fmla="*/ 1385085 h 6005491"/>
              <a:gd name="connsiteX3" fmla="*/ 6896713 w 6896713"/>
              <a:gd name="connsiteY3" fmla="*/ 1431256 h 6005491"/>
              <a:gd name="connsiteX4" fmla="*/ 6657442 w 6896713"/>
              <a:gd name="connsiteY4" fmla="*/ 1167992 h 6005491"/>
              <a:gd name="connsiteX5" fmla="*/ 3912717 w 6896713"/>
              <a:gd name="connsiteY5" fmla="*/ 31089 h 6005491"/>
              <a:gd name="connsiteX6" fmla="*/ 31089 w 6896713"/>
              <a:gd name="connsiteY6" fmla="*/ 3912717 h 6005491"/>
              <a:gd name="connsiteX7" fmla="*/ 593046 w 6896713"/>
              <a:gd name="connsiteY7" fmla="*/ 5925483 h 6005491"/>
              <a:gd name="connsiteX8" fmla="*/ 633874 w 6896713"/>
              <a:gd name="connsiteY8" fmla="*/ 5989169 h 6005491"/>
              <a:gd name="connsiteX9" fmla="*/ 607415 w 6896713"/>
              <a:gd name="connsiteY9" fmla="*/ 6005491 h 6005491"/>
              <a:gd name="connsiteX10" fmla="*/ 566458 w 6896713"/>
              <a:gd name="connsiteY10" fmla="*/ 5941603 h 6005491"/>
              <a:gd name="connsiteX11" fmla="*/ 0 w 6896713"/>
              <a:gd name="connsiteY11" fmla="*/ 3912717 h 6005491"/>
              <a:gd name="connsiteX12" fmla="*/ 3912717 w 6896713"/>
              <a:gd name="connsiteY12" fmla="*/ 0 h 600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96713" h="6005491">
                <a:moveTo>
                  <a:pt x="3912717" y="0"/>
                </a:moveTo>
                <a:cubicBezTo>
                  <a:pt x="4993184" y="0"/>
                  <a:pt x="5971363" y="437946"/>
                  <a:pt x="6679426" y="1146008"/>
                </a:cubicBezTo>
                <a:lnTo>
                  <a:pt x="6896713" y="1385085"/>
                </a:lnTo>
                <a:lnTo>
                  <a:pt x="6896713" y="1431256"/>
                </a:lnTo>
                <a:lnTo>
                  <a:pt x="6657442" y="1167992"/>
                </a:lnTo>
                <a:cubicBezTo>
                  <a:pt x="5955006" y="465555"/>
                  <a:pt x="4984599" y="31089"/>
                  <a:pt x="3912717" y="31089"/>
                </a:cubicBezTo>
                <a:cubicBezTo>
                  <a:pt x="1768953" y="31089"/>
                  <a:pt x="31089" y="1768953"/>
                  <a:pt x="31089" y="3912717"/>
                </a:cubicBezTo>
                <a:cubicBezTo>
                  <a:pt x="31089" y="4649636"/>
                  <a:pt x="236442" y="5338592"/>
                  <a:pt x="593046" y="5925483"/>
                </a:cubicBezTo>
                <a:lnTo>
                  <a:pt x="633874" y="5989169"/>
                </a:lnTo>
                <a:lnTo>
                  <a:pt x="607415" y="6005491"/>
                </a:lnTo>
                <a:lnTo>
                  <a:pt x="566458" y="5941603"/>
                </a:lnTo>
                <a:cubicBezTo>
                  <a:pt x="206998" y="5350013"/>
                  <a:pt x="0" y="4655538"/>
                  <a:pt x="0" y="3912717"/>
                </a:cubicBezTo>
                <a:cubicBezTo>
                  <a:pt x="0" y="1751783"/>
                  <a:pt x="1751783" y="0"/>
                  <a:pt x="3912717" y="0"/>
                </a:cubicBezTo>
                <a:close/>
              </a:path>
            </a:pathLst>
          </a:custGeom>
          <a:solidFill>
            <a:srgbClr val="FFFFFF">
              <a:alpha val="4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0" name="Group 16">
            <a:extLst>
              <a:ext uri="{FF2B5EF4-FFF2-40B4-BE49-F238E27FC236}">
                <a16:creationId xmlns:a16="http://schemas.microsoft.com/office/drawing/2014/main" id="{0027E42E-AE32-44CA-B7BB-2E81811F8DD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516018" y="331504"/>
            <a:ext cx="6675982" cy="5235326"/>
            <a:chOff x="5516018" y="331504"/>
            <a:chExt cx="6675982" cy="5235326"/>
          </a:xfrm>
        </p:grpSpPr>
        <p:cxnSp>
          <p:nvCxnSpPr>
            <p:cNvPr id="18" name="Straight Connector 17">
              <a:extLst>
                <a:ext uri="{FF2B5EF4-FFF2-40B4-BE49-F238E27FC236}">
                  <a16:creationId xmlns:a16="http://schemas.microsoft.com/office/drawing/2014/main" id="{A088E0A1-0B30-4CCB-8A81-FE7CD951261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66830" y="3315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18875F36-1881-4C6F-AF34-61C12DCB174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 flipH="1">
              <a:off x="9408861" y="3383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4FA217E-E029-463E-8F69-3C494C30F18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 flipH="1">
              <a:off x="9551700" y="34763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E20BA78-A2F8-4EE9-AD79-4560BBABA85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0000" flipH="1">
              <a:off x="9688748" y="36808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7C72D971-8746-4672-9ED9-022673A1099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9824866" y="38922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293D413D-3B8A-42F0-BFB8-2C9764FA7B7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0000" flipH="1">
              <a:off x="9966867" y="41754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2AF004B3-4700-4D62-BFA8-07A2CB52EE3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80000" flipH="1">
              <a:off x="10104425" y="4458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3F454BC-502F-45A5-9286-F9AAF53D9FE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00000" flipH="1">
              <a:off x="10240513" y="47948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4E04F419-5713-469A-801C-416F54A3493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10373882" y="52435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4E4635B-24F2-4032-BDD6-D07990AD4BC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0" flipH="1">
              <a:off x="10505632" y="570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4BA8091B-8DDA-425F-AF93-023ED9F45C4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20000" flipH="1">
              <a:off x="10637382" y="62134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1356D989-2866-49C1-BE2B-5ED7B961ACA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440000" flipH="1">
              <a:off x="10760965" y="69043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7719C6D4-8B9A-4109-A7CC-A940A2C1E37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10888991" y="755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488CB7D-BD79-42A2-9200-768664CE605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740000" flipH="1">
              <a:off x="11010193" y="81974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59B656FE-3DC8-486B-B8BB-41C7BA0142E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60000" flipH="1">
              <a:off x="11129014" y="89566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86F6CA85-0A9C-4332-BCC1-D91463777B7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80000" flipH="1">
              <a:off x="11249872" y="968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E3EAB4D0-E390-4195-8B31-E4F17F09868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11366875" y="10480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58A04328-E8BF-4B6D-AC14-E9E8E29D7FE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280000" flipH="1">
              <a:off x="11474058" y="11315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4597E401-97C5-423E-919A-DFD8915BB92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0" flipH="1">
              <a:off x="11583303" y="122179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57EA9F4A-CFDB-45BF-8DA2-27C8F718A87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20000" flipH="1">
              <a:off x="11685344" y="132177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17A71F04-BE81-4FD0-B4F6-DDCDC1209C1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11787704" y="14176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FCF6D7C9-41B5-4E8A-A287-14EA84A583B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20000" flipH="1">
              <a:off x="11880859" y="15179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B361FC71-51B7-4AA8-BCDA-D38F2D9AF52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940000" flipH="1">
              <a:off x="11969252" y="162743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01F21AF5-4602-46DF-9820-4826EA4B42C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60000" flipH="1">
              <a:off x="12062016" y="173601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09480754-0F96-4430-8DC3-979A21C4289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074680" y="1910249"/>
              <a:ext cx="117320" cy="82912"/>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B44DF25-1482-4A14-BFC6-6C69CC9C530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149943" y="2083594"/>
              <a:ext cx="39676" cy="21436"/>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B37CC1AE-0A32-4E1E-896B-2A76EF57B1D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 flipH="1">
              <a:off x="9127990" y="33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21A70B7F-5ACA-407B-B645-525A6D32132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 flipH="1">
              <a:off x="8987576" y="33663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14632EC0-D4CC-4E06-A467-B0DF2F24301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 flipH="1">
              <a:off x="8844859" y="35117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2BB4EF78-7BCD-41A0-B952-481EE0188F5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8706904" y="3657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4AE8FAF5-4FE8-43CB-B6E8-E70FE1B35E3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20000" flipH="1">
              <a:off x="8568008" y="3878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1489096B-B47B-4B83-A584-0A6718E21B3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840000" flipH="1">
              <a:off x="8429112" y="4100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A07A979D-500D-4B4D-A74A-242888401D3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60000" flipH="1">
              <a:off x="8294968" y="4462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67B2E235-E6D3-4488-903E-803B765F389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8160824" y="48237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870A1F48-54C1-4EA4-AB1C-BF2CFE1EBD2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60000" flipH="1">
              <a:off x="8027689" y="53184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EB45E8F5-9801-48FA-9935-AF3FA51F1AA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80000" flipH="1">
              <a:off x="7894554" y="58132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7A0D9948-0529-40C1-A0EB-196656CCBDB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500000" flipH="1">
              <a:off x="7761419" y="63079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E6C673E7-DE8B-4947-AD07-6B652F92680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7636645" y="6898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D5C48DA5-6E2D-4876-98D8-497CBEB0BB9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0" flipH="1">
              <a:off x="7511871" y="75119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53A5FD2A-FDB5-4881-8DB9-87BC860BF94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20000" flipH="1">
              <a:off x="7387899" y="81977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CD40631C-5F57-4F40-B598-65724FB7F72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040000" flipH="1">
              <a:off x="7268530" y="8931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1AEB9ED3-7842-4EAB-B58C-757BAFCBD96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7152030" y="9765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90F113F6-91C1-403A-AF4E-8AD9DA1A8D6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340000" flipH="1">
              <a:off x="7041695" y="10600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5351E6F3-1156-40E6-94EB-2D804EDAE19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60000" flipH="1">
              <a:off x="6931360" y="114346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BE2BC071-E0C5-4183-9B2E-3A0D9BF783F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80000" flipH="1">
              <a:off x="6819070" y="123586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92E7482A-2B6D-40DC-A943-86A385AE4AD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6721359" y="133274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609509B9-40D7-4C0E-A338-DAD440BD860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80000" flipH="1">
              <a:off x="6617467" y="1429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DFC65A53-6D4B-4206-8A46-0F7A19469A1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0" flipH="1">
              <a:off x="6520032" y="15272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9322A210-DF61-4EB5-AF0C-DA047452ED4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120000" flipH="1">
              <a:off x="6429579" y="16416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1B482A4E-4BE7-4244-A91A-C82C8DB4E9D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240000" flipH="1">
              <a:off x="6340532" y="1750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4D0601FF-B12D-4E5B-956D-3F4EC2497BA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420000" flipH="1">
              <a:off x="6261757" y="18601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04542652-9CA6-4B8D-BC59-2F7B20ABC01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540000" flipH="1">
              <a:off x="6184144" y="19796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90BA007D-9E92-4CA8-A708-6C7DD2E7BA7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60000" flipH="1">
              <a:off x="6106531" y="20990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0DD07D47-C804-4455-8309-0E7DC83AF10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780000" flipH="1">
              <a:off x="6043206" y="222255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F73AA0B1-9C05-40F8-85B8-E8052278675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960000" flipH="1">
              <a:off x="5978913" y="234430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95BA57D4-7DE3-4704-8C13-FBC3A75B080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080000" flipH="1">
              <a:off x="5912438" y="24706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C6582B0D-575F-41A0-975E-60E6754A0FB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0" flipH="1">
              <a:off x="5858875" y="260092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FA2AE5EC-9F9A-436C-9454-E988EA75977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320000" flipH="1">
              <a:off x="5808182" y="273404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C459BB45-EFAA-4138-B1E7-CF817A09892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500000" flipH="1">
              <a:off x="5773263" y="28668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5906B09C-E123-4952-8CBB-5244CFB0DC9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620000" flipH="1">
              <a:off x="5735963" y="300206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30E6C7E7-0039-4BD1-9DDF-E9C52222450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740000" flipH="1">
              <a:off x="5700105" y="31389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DFDBDA5F-D32E-4611-A505-D2DE671DDBC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860000" flipH="1">
              <a:off x="5665939" y="327548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153A6C64-6F86-48DB-9EA8-14440531754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040000" flipH="1">
              <a:off x="5644476" y="341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25E86FAF-C76F-40A2-ADFB-FDE12C10146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160000" flipH="1">
              <a:off x="5626530" y="3554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1AAD2EAE-270E-44F7-A11B-0C801D86B83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280000" flipH="1">
              <a:off x="5616429" y="36918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3F145145-8413-44DF-B42A-6084651BF18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0" flipH="1">
              <a:off x="5611319" y="38353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F93269C9-5835-433D-9FA0-948E3367249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580000" flipH="1">
              <a:off x="5608540" y="397572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578E720B-02C1-486E-8358-80840FEA7DD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700000" flipH="1">
              <a:off x="5605761" y="41160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AF1037A0-FF5E-4FAA-9F3F-E870FD005AE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820000" flipH="1">
              <a:off x="5624195" y="425421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38D1A6B3-5A9D-4D3E-AB5C-9A5FEAE812D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940000" flipH="1">
              <a:off x="5642629" y="43923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BEC51D1F-69E1-4B0B-94B0-7D93FB41129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120000" flipH="1">
              <a:off x="5654818" y="45363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C03D6CC9-C969-4591-AEDF-472DA64E579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240000" flipH="1">
              <a:off x="5684446" y="467136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324D973E-B86F-4AF8-8556-C52397282CD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360000" flipH="1">
              <a:off x="5714074" y="48087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BFC5213B-135A-41A5-A778-80B1630890F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480000" flipH="1">
              <a:off x="5748464" y="49484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30780E42-A140-4D97-9857-771BD1D3914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60000" flipH="1">
              <a:off x="5792091" y="507760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B27A0811-BE72-487B-AA54-57491FA506C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780000" flipH="1">
              <a:off x="5847441" y="52112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E3F9A93E-E149-44CA-A1FD-BE38A1C672D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900000" flipH="1">
              <a:off x="5900410" y="53424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D26B12C1-22E7-4F8F-BC20-E444596E6B0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020000" flipH="1">
              <a:off x="5955760" y="547369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grpSp>
      <p:pic>
        <p:nvPicPr>
          <p:cNvPr id="6" name="Graphic 5">
            <a:extLst>
              <a:ext uri="{FF2B5EF4-FFF2-40B4-BE49-F238E27FC236}">
                <a16:creationId xmlns:a16="http://schemas.microsoft.com/office/drawing/2014/main" id="{06525B8F-A619-43BB-8658-FF71D48D473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355001" y="2191639"/>
            <a:ext cx="3686910" cy="3686910"/>
          </a:xfrm>
          <a:prstGeom prst="rect">
            <a:avLst/>
          </a:prstGeom>
        </p:spPr>
      </p:pic>
    </p:spTree>
    <p:extLst>
      <p:ext uri="{BB962C8B-B14F-4D97-AF65-F5344CB8AC3E}">
        <p14:creationId xmlns:p14="http://schemas.microsoft.com/office/powerpoint/2010/main" val="923993842"/>
      </p:ext>
    </p:extLst>
  </p:cSld>
  <p:clrMapOvr>
    <a:masterClrMapping/>
  </p:clrMapOvr>
  <mc:AlternateContent xmlns:mc="http://schemas.openxmlformats.org/markup-compatibility/2006">
    <mc:Choice xmlns:p14="http://schemas.microsoft.com/office/powerpoint/2010/main" Requires="p14">
      <p:transition spd="slow">
        <p14:ferris dir="l"/>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A2C6351A-0532-4735-BB08-26A70BA3613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50277" y="1096861"/>
            <a:ext cx="1270800" cy="1270800"/>
          </a:xfrm>
          <a:prstGeom prst="rect">
            <a:avLst/>
          </a:prstGeom>
        </p:spPr>
      </p:pic>
      <p:pic>
        <p:nvPicPr>
          <p:cNvPr id="5" name="Content Placeholder 4">
            <a:extLst>
              <a:ext uri="{FF2B5EF4-FFF2-40B4-BE49-F238E27FC236}">
                <a16:creationId xmlns:a16="http://schemas.microsoft.com/office/drawing/2014/main" id="{DFA335B5-D619-45D0-8ADF-0EBC8DCE2A0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992514" y="2384757"/>
            <a:ext cx="1270800" cy="1270800"/>
          </a:xfrm>
          <a:prstGeom prst="rect">
            <a:avLst/>
          </a:prstGeom>
        </p:spPr>
      </p:pic>
      <p:pic>
        <p:nvPicPr>
          <p:cNvPr id="6" name="Graphic 5">
            <a:extLst>
              <a:ext uri="{FF2B5EF4-FFF2-40B4-BE49-F238E27FC236}">
                <a16:creationId xmlns:a16="http://schemas.microsoft.com/office/drawing/2014/main" id="{57B8A05D-57BD-4E88-AD09-01DEC9235B1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762437" y="1096861"/>
            <a:ext cx="1270800" cy="1270800"/>
          </a:xfrm>
          <a:prstGeom prst="rect">
            <a:avLst/>
          </a:prstGeom>
        </p:spPr>
      </p:pic>
      <p:pic>
        <p:nvPicPr>
          <p:cNvPr id="7" name="Graphic 6">
            <a:extLst>
              <a:ext uri="{FF2B5EF4-FFF2-40B4-BE49-F238E27FC236}">
                <a16:creationId xmlns:a16="http://schemas.microsoft.com/office/drawing/2014/main" id="{56E98BDD-743F-439E-90EA-294483BCDDF0}"/>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426086" y="2384757"/>
            <a:ext cx="1270800" cy="1270800"/>
          </a:xfrm>
          <a:prstGeom prst="rect">
            <a:avLst/>
          </a:prstGeom>
        </p:spPr>
      </p:pic>
      <p:pic>
        <p:nvPicPr>
          <p:cNvPr id="8" name="Graphic 7" descr="Head with gears">
            <a:extLst>
              <a:ext uri="{FF2B5EF4-FFF2-40B4-BE49-F238E27FC236}">
                <a16:creationId xmlns:a16="http://schemas.microsoft.com/office/drawing/2014/main" id="{ACE435E6-6B40-4DF9-BD4B-4E718EC474C8}"/>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350320" y="4160107"/>
            <a:ext cx="1270800" cy="1270800"/>
          </a:xfrm>
          <a:prstGeom prst="rect">
            <a:avLst/>
          </a:prstGeom>
        </p:spPr>
      </p:pic>
      <p:pic>
        <p:nvPicPr>
          <p:cNvPr id="9" name="Graphic 8" descr="Binoculars">
            <a:extLst>
              <a:ext uri="{FF2B5EF4-FFF2-40B4-BE49-F238E27FC236}">
                <a16:creationId xmlns:a16="http://schemas.microsoft.com/office/drawing/2014/main" id="{686A80C3-33D8-40B4-809D-F083D4173291}"/>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3992514" y="4888591"/>
            <a:ext cx="1270800" cy="1270800"/>
          </a:xfrm>
          <a:prstGeom prst="rect">
            <a:avLst/>
          </a:prstGeom>
        </p:spPr>
      </p:pic>
      <p:pic>
        <p:nvPicPr>
          <p:cNvPr id="10" name="Graphic 9">
            <a:extLst>
              <a:ext uri="{FF2B5EF4-FFF2-40B4-BE49-F238E27FC236}">
                <a16:creationId xmlns:a16="http://schemas.microsoft.com/office/drawing/2014/main" id="{269172DD-21E0-4662-8A6F-C573FD569F29}"/>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852088" y="4160107"/>
            <a:ext cx="1270800" cy="1270800"/>
          </a:xfrm>
          <a:prstGeom prst="rect">
            <a:avLst/>
          </a:prstGeom>
        </p:spPr>
      </p:pic>
      <p:pic>
        <p:nvPicPr>
          <p:cNvPr id="11" name="Graphic 10">
            <a:extLst>
              <a:ext uri="{FF2B5EF4-FFF2-40B4-BE49-F238E27FC236}">
                <a16:creationId xmlns:a16="http://schemas.microsoft.com/office/drawing/2014/main" id="{6CBB15D3-929B-4409-9941-A3632A8984CC}"/>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9426087" y="4888591"/>
            <a:ext cx="1270800" cy="1270800"/>
          </a:xfrm>
          <a:prstGeom prst="rect">
            <a:avLst/>
          </a:prstGeom>
        </p:spPr>
      </p:pic>
      <p:sp>
        <p:nvSpPr>
          <p:cNvPr id="12" name="Title 1">
            <a:extLst>
              <a:ext uri="{FF2B5EF4-FFF2-40B4-BE49-F238E27FC236}">
                <a16:creationId xmlns:a16="http://schemas.microsoft.com/office/drawing/2014/main" id="{EF093BF2-1B0E-48B4-BF3B-01D2D0C42474}"/>
              </a:ext>
            </a:extLst>
          </p:cNvPr>
          <p:cNvSpPr txBox="1">
            <a:spLocks/>
          </p:cNvSpPr>
          <p:nvPr/>
        </p:nvSpPr>
        <p:spPr>
          <a:xfrm>
            <a:off x="2939207" y="28340"/>
            <a:ext cx="7266961" cy="838200"/>
          </a:xfrm>
          <a:prstGeom prst="rect">
            <a:avLst/>
          </a:prstGeom>
        </p:spPr>
        <p:txBody>
          <a:bodyPr vert="horz" lIns="91440" tIns="45720" rIns="91440" bIns="45720" rtlCol="0" anchor="b">
            <a:normAutofit/>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4800" dirty="0"/>
              <a:t>Aims and Objectives</a:t>
            </a:r>
          </a:p>
        </p:txBody>
      </p:sp>
    </p:spTree>
    <p:extLst>
      <p:ext uri="{BB962C8B-B14F-4D97-AF65-F5344CB8AC3E}">
        <p14:creationId xmlns:p14="http://schemas.microsoft.com/office/powerpoint/2010/main" val="3038256907"/>
      </p:ext>
    </p:extLst>
  </p:cSld>
  <p:clrMapOvr>
    <a:masterClrMapping/>
  </p:clrMapOvr>
  <mc:AlternateContent xmlns:mc="http://schemas.openxmlformats.org/markup-compatibility/2006">
    <mc:Choice xmlns:p14="http://schemas.microsoft.com/office/powerpoint/2010/main" Requires="p14">
      <p:transition spd="slow">
        <p14:ferris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fade">
                                      <p:cBhvr>
                                        <p:cTn id="37" dur="500"/>
                                        <p:tgtEl>
                                          <p:spTgt spid="10"/>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fade">
                                      <p:cBhvr>
                                        <p:cTn id="4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extLst/>
          </a:blip>
          <a:stretch/>
        </a:blipFill>
        <a:effectLst/>
      </p:bgPr>
    </p:bg>
    <p:spTree>
      <p:nvGrpSpPr>
        <p:cNvPr id="1" name=""/>
        <p:cNvGrpSpPr/>
        <p:nvPr/>
      </p:nvGrpSpPr>
      <p:grpSpPr>
        <a:xfrm>
          <a:off x="0" y="0"/>
          <a:ext cx="0" cy="0"/>
          <a:chOff x="0" y="0"/>
          <a:chExt cx="0" cy="0"/>
        </a:xfrm>
      </p:grpSpPr>
      <p:pic>
        <p:nvPicPr>
          <p:cNvPr id="100" name="Picture 99">
            <a:extLst>
              <a:ext uri="{FF2B5EF4-FFF2-40B4-BE49-F238E27FC236}">
                <a16:creationId xmlns:a16="http://schemas.microsoft.com/office/drawing/2014/main" id="{B1BE7CB7-24DC-41D6-9BC1-CE530272831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B0736392-B804-45FD-8762-E12DFC3E9565}"/>
              </a:ext>
            </a:extLst>
          </p:cNvPr>
          <p:cNvSpPr>
            <a:spLocks noGrp="1"/>
          </p:cNvSpPr>
          <p:nvPr>
            <p:ph type="title"/>
          </p:nvPr>
        </p:nvSpPr>
        <p:spPr>
          <a:xfrm>
            <a:off x="643464" y="639097"/>
            <a:ext cx="4789678" cy="3746634"/>
          </a:xfrm>
        </p:spPr>
        <p:txBody>
          <a:bodyPr vert="horz" lIns="91440" tIns="45720" rIns="91440" bIns="45720" rtlCol="0" anchor="b">
            <a:normAutofit/>
          </a:bodyPr>
          <a:lstStyle/>
          <a:p>
            <a:pPr algn="r"/>
            <a:r>
              <a:rPr lang="en-US" sz="4800" dirty="0"/>
              <a:t>Design</a:t>
            </a:r>
          </a:p>
        </p:txBody>
      </p:sp>
      <p:sp>
        <p:nvSpPr>
          <p:cNvPr id="3" name="Text Placeholder 2">
            <a:extLst>
              <a:ext uri="{FF2B5EF4-FFF2-40B4-BE49-F238E27FC236}">
                <a16:creationId xmlns:a16="http://schemas.microsoft.com/office/drawing/2014/main" id="{86007151-7DAE-4767-AB88-F2E4CF609EAC}"/>
              </a:ext>
            </a:extLst>
          </p:cNvPr>
          <p:cNvSpPr>
            <a:spLocks noGrp="1"/>
          </p:cNvSpPr>
          <p:nvPr>
            <p:ph type="body" idx="1"/>
          </p:nvPr>
        </p:nvSpPr>
        <p:spPr>
          <a:xfrm>
            <a:off x="643464" y="4385732"/>
            <a:ext cx="4813437" cy="1838087"/>
          </a:xfrm>
        </p:spPr>
        <p:txBody>
          <a:bodyPr vert="horz" lIns="91440" tIns="45720" rIns="91440" bIns="45720" rtlCol="0" anchor="t">
            <a:normAutofit/>
          </a:bodyPr>
          <a:lstStyle/>
          <a:p>
            <a:pPr algn="r"/>
            <a:endParaRPr lang="en-US" sz="1800"/>
          </a:p>
        </p:txBody>
      </p:sp>
      <p:sp>
        <p:nvSpPr>
          <p:cNvPr id="102" name="Rounded Rectangle 3">
            <a:extLst>
              <a:ext uri="{FF2B5EF4-FFF2-40B4-BE49-F238E27FC236}">
                <a16:creationId xmlns:a16="http://schemas.microsoft.com/office/drawing/2014/main" id="{D62AE07D-7D67-4C3C-9637-F319F06704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62379" y="639097"/>
            <a:ext cx="5471927" cy="5575439"/>
          </a:xfrm>
          <a:prstGeom prst="roundRect">
            <a:avLst>
              <a:gd name="adj" fmla="val 5310"/>
            </a:avLst>
          </a:prstGeom>
          <a:solidFill>
            <a:srgbClr val="FFFFFF"/>
          </a:solidFill>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vert="horz" lIns="91440" tIns="45720" rIns="91440" bIns="45720" rtlCol="0" anchor="t">
            <a:normAutofit/>
          </a:bodyPr>
          <a:lstStyle/>
          <a:p>
            <a:pPr algn="ctr" defTabSz="457200">
              <a:spcAft>
                <a:spcPts val="1000"/>
              </a:spcAft>
              <a:buClr>
                <a:schemeClr val="tx1"/>
              </a:buClr>
              <a:buSzPct val="100000"/>
              <a:buFont typeface="Arial"/>
              <a:buNone/>
            </a:pPr>
            <a:endParaRPr lang="en-US" sz="1600" cap="all">
              <a:solidFill>
                <a:schemeClr val="tx1"/>
              </a:solidFill>
            </a:endParaRPr>
          </a:p>
        </p:txBody>
      </p:sp>
      <p:pic>
        <p:nvPicPr>
          <p:cNvPr id="95" name="Graphic 11">
            <a:extLst>
              <a:ext uri="{FF2B5EF4-FFF2-40B4-BE49-F238E27FC236}">
                <a16:creationId xmlns:a16="http://schemas.microsoft.com/office/drawing/2014/main" id="{7B232FB0-6685-401D-9800-1C04433E7DD6}"/>
              </a:ext>
            </a:extLst>
          </p:cNvPr>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392235" y="1656828"/>
            <a:ext cx="5156301" cy="3539976"/>
          </a:xfrm>
          <a:prstGeom prst="rect">
            <a:avLst/>
          </a:prstGeom>
        </p:spPr>
      </p:pic>
    </p:spTree>
    <p:extLst>
      <p:ext uri="{BB962C8B-B14F-4D97-AF65-F5344CB8AC3E}">
        <p14:creationId xmlns:p14="http://schemas.microsoft.com/office/powerpoint/2010/main" val="82497705"/>
      </p:ext>
    </p:extLst>
  </p:cSld>
  <p:clrMapOvr>
    <a:masterClrMapping/>
  </p:clrMapOvr>
  <mc:AlternateContent xmlns:mc="http://schemas.openxmlformats.org/markup-compatibility/2006">
    <mc:Choice xmlns:p14="http://schemas.microsoft.com/office/powerpoint/2010/main" Requires="p14">
      <p:transition spd="slow">
        <p14:ferris dir="l"/>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extLst/>
          </a:blip>
          <a:stretch/>
        </a:blipFill>
        <a:effectLst/>
      </p:bgPr>
    </p:bg>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48B5882C-4ECA-4768-AC09-BF3BC8B85F83}"/>
              </a:ext>
            </a:extLst>
          </p:cNvPr>
          <p:cNvGrpSpPr/>
          <p:nvPr/>
        </p:nvGrpSpPr>
        <p:grpSpPr>
          <a:xfrm>
            <a:off x="1035779" y="1401968"/>
            <a:ext cx="1353000" cy="1623600"/>
            <a:chOff x="1035779" y="1706768"/>
            <a:chExt cx="1353000" cy="1623600"/>
          </a:xfrm>
        </p:grpSpPr>
        <p:sp>
          <p:nvSpPr>
            <p:cNvPr id="3" name="Freeform: Shape 2">
              <a:extLst>
                <a:ext uri="{FF2B5EF4-FFF2-40B4-BE49-F238E27FC236}">
                  <a16:creationId xmlns:a16="http://schemas.microsoft.com/office/drawing/2014/main" id="{71C4CEBF-C272-40AD-A010-D7A8CDE5C0A5}"/>
                </a:ext>
              </a:extLst>
            </p:cNvPr>
            <p:cNvSpPr/>
            <p:nvPr/>
          </p:nvSpPr>
          <p:spPr>
            <a:xfrm>
              <a:off x="1035779" y="1706768"/>
              <a:ext cx="1353000" cy="1623600"/>
            </a:xfrm>
            <a:custGeom>
              <a:avLst/>
              <a:gdLst>
                <a:gd name="connsiteX0" fmla="*/ 0 w 1353000"/>
                <a:gd name="connsiteY0" fmla="*/ 0 h 1623600"/>
                <a:gd name="connsiteX1" fmla="*/ 1353000 w 1353000"/>
                <a:gd name="connsiteY1" fmla="*/ 0 h 1623600"/>
                <a:gd name="connsiteX2" fmla="*/ 1353000 w 1353000"/>
                <a:gd name="connsiteY2" fmla="*/ 1623600 h 1623600"/>
                <a:gd name="connsiteX3" fmla="*/ 0 w 1353000"/>
                <a:gd name="connsiteY3" fmla="*/ 1623600 h 1623600"/>
                <a:gd name="connsiteX4" fmla="*/ 0 w 1353000"/>
                <a:gd name="connsiteY4" fmla="*/ 0 h 162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3000" h="1623600">
                  <a:moveTo>
                    <a:pt x="0" y="0"/>
                  </a:moveTo>
                  <a:lnTo>
                    <a:pt x="1353000" y="0"/>
                  </a:lnTo>
                  <a:lnTo>
                    <a:pt x="1353000" y="1623600"/>
                  </a:lnTo>
                  <a:lnTo>
                    <a:pt x="0" y="1623600"/>
                  </a:lnTo>
                  <a:lnTo>
                    <a:pt x="0" y="0"/>
                  </a:lnTo>
                  <a:close/>
                </a:path>
              </a:pathLst>
            </a:custGeom>
          </p:spPr>
          <p:style>
            <a:lnRef idx="1">
              <a:schemeClr val="accent5">
                <a:hueOff val="0"/>
                <a:satOff val="0"/>
                <a:lumOff val="0"/>
                <a:alphaOff val="0"/>
              </a:schemeClr>
            </a:lnRef>
            <a:fillRef idx="3">
              <a:schemeClr val="accent5">
                <a:hueOff val="0"/>
                <a:satOff val="0"/>
                <a:lumOff val="0"/>
                <a:alphaOff val="0"/>
              </a:schemeClr>
            </a:fillRef>
            <a:effectRef idx="3">
              <a:schemeClr val="accent5">
                <a:hueOff val="0"/>
                <a:satOff val="0"/>
                <a:lumOff val="0"/>
                <a:alphaOff val="0"/>
              </a:schemeClr>
            </a:effectRef>
            <a:fontRef idx="minor">
              <a:schemeClr val="lt1"/>
            </a:fontRef>
          </p:style>
          <p:txBody>
            <a:bodyPr spcFirstLastPara="0" vert="horz" wrap="square" lIns="133646" tIns="649440" rIns="133646" bIns="330200" numCol="1" spcCol="1270" anchor="t" anchorCtr="0">
              <a:noAutofit/>
            </a:bodyPr>
            <a:lstStyle/>
            <a:p>
              <a:pPr marL="0" lvl="0" indent="0" algn="l" defTabSz="844550">
                <a:lnSpc>
                  <a:spcPct val="90000"/>
                </a:lnSpc>
                <a:spcBef>
                  <a:spcPct val="0"/>
                </a:spcBef>
                <a:spcAft>
                  <a:spcPct val="35000"/>
                </a:spcAft>
                <a:buNone/>
              </a:pPr>
              <a:r>
                <a:rPr lang="en-GB" sz="1900" kern="1200" dirty="0">
                  <a:ln w="3175">
                    <a:noFill/>
                  </a:ln>
                  <a:effectLst/>
                </a:rPr>
                <a:t>AT89S8253</a:t>
              </a:r>
              <a:endParaRPr lang="en-US" sz="1900" kern="1200" dirty="0">
                <a:ln w="3175">
                  <a:noFill/>
                </a:ln>
                <a:effectLst/>
              </a:endParaRPr>
            </a:p>
          </p:txBody>
        </p:sp>
        <p:sp>
          <p:nvSpPr>
            <p:cNvPr id="4" name="Freeform: Shape 3">
              <a:extLst>
                <a:ext uri="{FF2B5EF4-FFF2-40B4-BE49-F238E27FC236}">
                  <a16:creationId xmlns:a16="http://schemas.microsoft.com/office/drawing/2014/main" id="{5AF9E2E5-6718-417C-8CA6-80688E72217F}"/>
                </a:ext>
              </a:extLst>
            </p:cNvPr>
            <p:cNvSpPr/>
            <p:nvPr/>
          </p:nvSpPr>
          <p:spPr>
            <a:xfrm>
              <a:off x="1035779" y="1706768"/>
              <a:ext cx="1353000" cy="649440"/>
            </a:xfrm>
            <a:custGeom>
              <a:avLst/>
              <a:gdLst>
                <a:gd name="connsiteX0" fmla="*/ 0 w 1353000"/>
                <a:gd name="connsiteY0" fmla="*/ 0 h 649440"/>
                <a:gd name="connsiteX1" fmla="*/ 1353000 w 1353000"/>
                <a:gd name="connsiteY1" fmla="*/ 0 h 649440"/>
                <a:gd name="connsiteX2" fmla="*/ 1353000 w 1353000"/>
                <a:gd name="connsiteY2" fmla="*/ 649440 h 649440"/>
                <a:gd name="connsiteX3" fmla="*/ 0 w 1353000"/>
                <a:gd name="connsiteY3" fmla="*/ 649440 h 649440"/>
                <a:gd name="connsiteX4" fmla="*/ 0 w 1353000"/>
                <a:gd name="connsiteY4" fmla="*/ 0 h 649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3000" h="649440">
                  <a:moveTo>
                    <a:pt x="0" y="0"/>
                  </a:moveTo>
                  <a:lnTo>
                    <a:pt x="1353000" y="0"/>
                  </a:lnTo>
                  <a:lnTo>
                    <a:pt x="1353000" y="649440"/>
                  </a:lnTo>
                  <a:lnTo>
                    <a:pt x="0" y="649440"/>
                  </a:lnTo>
                  <a:lnTo>
                    <a:pt x="0" y="0"/>
                  </a:lnTo>
                  <a:close/>
                </a:path>
              </a:pathLst>
            </a:custGeom>
            <a:noFill/>
            <a:ln>
              <a:noFill/>
            </a:ln>
            <a:sp3d/>
          </p:spPr>
          <p:style>
            <a:lnRef idx="1">
              <a:scrgbClr r="0" g="0" b="0"/>
            </a:lnRef>
            <a:fillRef idx="3">
              <a:scrgbClr r="0" g="0" b="0"/>
            </a:fillRef>
            <a:effectRef idx="3">
              <a:schemeClr val="accent5">
                <a:hueOff val="0"/>
                <a:satOff val="0"/>
                <a:lumOff val="0"/>
                <a:alphaOff val="0"/>
              </a:schemeClr>
            </a:effectRef>
            <a:fontRef idx="minor">
              <a:schemeClr val="lt1"/>
            </a:fontRef>
          </p:style>
          <p:txBody>
            <a:bodyPr spcFirstLastPara="0" vert="horz" wrap="square" lIns="133646" tIns="165100" rIns="133646" bIns="165100" numCol="1" spcCol="1270" anchor="ctr" anchorCtr="0">
              <a:noAutofit/>
            </a:bodyPr>
            <a:lstStyle/>
            <a:p>
              <a:pPr marL="0" lvl="0" indent="0" algn="l" defTabSz="977900">
                <a:lnSpc>
                  <a:spcPct val="90000"/>
                </a:lnSpc>
                <a:spcBef>
                  <a:spcPct val="0"/>
                </a:spcBef>
                <a:spcAft>
                  <a:spcPct val="35000"/>
                </a:spcAft>
                <a:buNone/>
              </a:pPr>
              <a:r>
                <a:rPr lang="en-US" sz="2200" kern="1200" dirty="0">
                  <a:ln w="3175">
                    <a:noFill/>
                  </a:ln>
                  <a:effectLst/>
                </a:rPr>
                <a:t>01</a:t>
              </a:r>
            </a:p>
          </p:txBody>
        </p:sp>
      </p:grpSp>
      <p:grpSp>
        <p:nvGrpSpPr>
          <p:cNvPr id="26" name="Group 25">
            <a:extLst>
              <a:ext uri="{FF2B5EF4-FFF2-40B4-BE49-F238E27FC236}">
                <a16:creationId xmlns:a16="http://schemas.microsoft.com/office/drawing/2014/main" id="{EC153859-9E53-4A46-8348-D48209D22D8F}"/>
              </a:ext>
            </a:extLst>
          </p:cNvPr>
          <p:cNvGrpSpPr/>
          <p:nvPr/>
        </p:nvGrpSpPr>
        <p:grpSpPr>
          <a:xfrm>
            <a:off x="2497019" y="1401968"/>
            <a:ext cx="1353000" cy="1623600"/>
            <a:chOff x="2497019" y="1706768"/>
            <a:chExt cx="1353000" cy="1623600"/>
          </a:xfrm>
        </p:grpSpPr>
        <p:sp>
          <p:nvSpPr>
            <p:cNvPr id="6" name="Freeform: Shape 5">
              <a:extLst>
                <a:ext uri="{FF2B5EF4-FFF2-40B4-BE49-F238E27FC236}">
                  <a16:creationId xmlns:a16="http://schemas.microsoft.com/office/drawing/2014/main" id="{0DC5A84D-F635-4142-8D87-DA4F8E458740}"/>
                </a:ext>
              </a:extLst>
            </p:cNvPr>
            <p:cNvSpPr/>
            <p:nvPr/>
          </p:nvSpPr>
          <p:spPr>
            <a:xfrm>
              <a:off x="2497019" y="1706768"/>
              <a:ext cx="1353000" cy="1623600"/>
            </a:xfrm>
            <a:custGeom>
              <a:avLst/>
              <a:gdLst>
                <a:gd name="connsiteX0" fmla="*/ 0 w 1353000"/>
                <a:gd name="connsiteY0" fmla="*/ 0 h 1623600"/>
                <a:gd name="connsiteX1" fmla="*/ 1353000 w 1353000"/>
                <a:gd name="connsiteY1" fmla="*/ 0 h 1623600"/>
                <a:gd name="connsiteX2" fmla="*/ 1353000 w 1353000"/>
                <a:gd name="connsiteY2" fmla="*/ 1623600 h 1623600"/>
                <a:gd name="connsiteX3" fmla="*/ 0 w 1353000"/>
                <a:gd name="connsiteY3" fmla="*/ 1623600 h 1623600"/>
                <a:gd name="connsiteX4" fmla="*/ 0 w 1353000"/>
                <a:gd name="connsiteY4" fmla="*/ 0 h 162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3000" h="1623600">
                  <a:moveTo>
                    <a:pt x="0" y="0"/>
                  </a:moveTo>
                  <a:lnTo>
                    <a:pt x="1353000" y="0"/>
                  </a:lnTo>
                  <a:lnTo>
                    <a:pt x="1353000" y="1623600"/>
                  </a:lnTo>
                  <a:lnTo>
                    <a:pt x="0" y="1623600"/>
                  </a:lnTo>
                  <a:lnTo>
                    <a:pt x="0" y="0"/>
                  </a:lnTo>
                  <a:close/>
                </a:path>
              </a:pathLst>
            </a:custGeom>
          </p:spPr>
          <p:style>
            <a:lnRef idx="1">
              <a:schemeClr val="accent5">
                <a:hueOff val="-3227323"/>
                <a:satOff val="3517"/>
                <a:lumOff val="850"/>
                <a:alphaOff val="0"/>
              </a:schemeClr>
            </a:lnRef>
            <a:fillRef idx="3">
              <a:schemeClr val="accent5">
                <a:hueOff val="-3227323"/>
                <a:satOff val="3517"/>
                <a:lumOff val="850"/>
                <a:alphaOff val="0"/>
              </a:schemeClr>
            </a:fillRef>
            <a:effectRef idx="3">
              <a:schemeClr val="accent5">
                <a:hueOff val="-3227323"/>
                <a:satOff val="3517"/>
                <a:lumOff val="850"/>
                <a:alphaOff val="0"/>
              </a:schemeClr>
            </a:effectRef>
            <a:fontRef idx="minor">
              <a:schemeClr val="lt1"/>
            </a:fontRef>
          </p:style>
          <p:txBody>
            <a:bodyPr spcFirstLastPara="0" vert="horz" wrap="square" lIns="133646" tIns="649440" rIns="133646" bIns="330200" numCol="1" spcCol="1270" anchor="t" anchorCtr="0">
              <a:noAutofit/>
            </a:bodyPr>
            <a:lstStyle/>
            <a:p>
              <a:pPr marL="0" lvl="0" indent="0" algn="l" defTabSz="844550">
                <a:lnSpc>
                  <a:spcPct val="90000"/>
                </a:lnSpc>
                <a:spcBef>
                  <a:spcPct val="0"/>
                </a:spcBef>
                <a:spcAft>
                  <a:spcPct val="35000"/>
                </a:spcAft>
                <a:buNone/>
              </a:pPr>
              <a:r>
                <a:rPr lang="en-GB" sz="1900" kern="1200" dirty="0">
                  <a:ln w="3175">
                    <a:noFill/>
                  </a:ln>
                  <a:effectLst/>
                </a:rPr>
                <a:t>28BYJ-48</a:t>
              </a:r>
              <a:endParaRPr lang="en-US" sz="1900" kern="1200" dirty="0">
                <a:ln w="3175">
                  <a:noFill/>
                </a:ln>
                <a:effectLst/>
              </a:endParaRPr>
            </a:p>
          </p:txBody>
        </p:sp>
        <p:sp>
          <p:nvSpPr>
            <p:cNvPr id="7" name="Freeform: Shape 6">
              <a:extLst>
                <a:ext uri="{FF2B5EF4-FFF2-40B4-BE49-F238E27FC236}">
                  <a16:creationId xmlns:a16="http://schemas.microsoft.com/office/drawing/2014/main" id="{6CF710C9-DBE6-4843-A5EC-440EE6BEFE44}"/>
                </a:ext>
              </a:extLst>
            </p:cNvPr>
            <p:cNvSpPr/>
            <p:nvPr/>
          </p:nvSpPr>
          <p:spPr>
            <a:xfrm>
              <a:off x="2497019" y="1706768"/>
              <a:ext cx="1353000" cy="649440"/>
            </a:xfrm>
            <a:custGeom>
              <a:avLst/>
              <a:gdLst>
                <a:gd name="connsiteX0" fmla="*/ 0 w 1353000"/>
                <a:gd name="connsiteY0" fmla="*/ 0 h 649440"/>
                <a:gd name="connsiteX1" fmla="*/ 1353000 w 1353000"/>
                <a:gd name="connsiteY1" fmla="*/ 0 h 649440"/>
                <a:gd name="connsiteX2" fmla="*/ 1353000 w 1353000"/>
                <a:gd name="connsiteY2" fmla="*/ 649440 h 649440"/>
                <a:gd name="connsiteX3" fmla="*/ 0 w 1353000"/>
                <a:gd name="connsiteY3" fmla="*/ 649440 h 649440"/>
                <a:gd name="connsiteX4" fmla="*/ 0 w 1353000"/>
                <a:gd name="connsiteY4" fmla="*/ 0 h 649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3000" h="649440">
                  <a:moveTo>
                    <a:pt x="0" y="0"/>
                  </a:moveTo>
                  <a:lnTo>
                    <a:pt x="1353000" y="0"/>
                  </a:lnTo>
                  <a:lnTo>
                    <a:pt x="1353000" y="649440"/>
                  </a:lnTo>
                  <a:lnTo>
                    <a:pt x="0" y="649440"/>
                  </a:lnTo>
                  <a:lnTo>
                    <a:pt x="0" y="0"/>
                  </a:lnTo>
                  <a:close/>
                </a:path>
              </a:pathLst>
            </a:custGeom>
            <a:noFill/>
            <a:ln>
              <a:noFill/>
            </a:ln>
            <a:sp3d/>
          </p:spPr>
          <p:style>
            <a:lnRef idx="1">
              <a:scrgbClr r="0" g="0" b="0"/>
            </a:lnRef>
            <a:fillRef idx="3">
              <a:scrgbClr r="0" g="0" b="0"/>
            </a:fillRef>
            <a:effectRef idx="3">
              <a:schemeClr val="accent5">
                <a:hueOff val="-3227323"/>
                <a:satOff val="3517"/>
                <a:lumOff val="850"/>
                <a:alphaOff val="0"/>
              </a:schemeClr>
            </a:effectRef>
            <a:fontRef idx="minor">
              <a:schemeClr val="lt1"/>
            </a:fontRef>
          </p:style>
          <p:txBody>
            <a:bodyPr spcFirstLastPara="0" vert="horz" wrap="square" lIns="133646" tIns="165100" rIns="133646" bIns="165100" numCol="1" spcCol="1270" anchor="ctr" anchorCtr="0">
              <a:noAutofit/>
            </a:bodyPr>
            <a:lstStyle/>
            <a:p>
              <a:pPr marL="0" lvl="0" indent="0" algn="l" defTabSz="977900">
                <a:lnSpc>
                  <a:spcPct val="90000"/>
                </a:lnSpc>
                <a:spcBef>
                  <a:spcPct val="0"/>
                </a:spcBef>
                <a:spcAft>
                  <a:spcPct val="35000"/>
                </a:spcAft>
                <a:buNone/>
              </a:pPr>
              <a:r>
                <a:rPr lang="en-US" sz="2200" kern="1200">
                  <a:ln w="3175">
                    <a:noFill/>
                  </a:ln>
                  <a:effectLst/>
                </a:rPr>
                <a:t>02</a:t>
              </a:r>
              <a:endParaRPr lang="en-US" sz="2200" kern="1200" dirty="0">
                <a:ln w="3175">
                  <a:noFill/>
                </a:ln>
                <a:effectLst/>
              </a:endParaRPr>
            </a:p>
          </p:txBody>
        </p:sp>
      </p:grpSp>
      <p:grpSp>
        <p:nvGrpSpPr>
          <p:cNvPr id="27" name="Group 26">
            <a:extLst>
              <a:ext uri="{FF2B5EF4-FFF2-40B4-BE49-F238E27FC236}">
                <a16:creationId xmlns:a16="http://schemas.microsoft.com/office/drawing/2014/main" id="{5169D04F-CB42-44A8-8C8F-4AA83D5B48C0}"/>
              </a:ext>
            </a:extLst>
          </p:cNvPr>
          <p:cNvGrpSpPr/>
          <p:nvPr/>
        </p:nvGrpSpPr>
        <p:grpSpPr>
          <a:xfrm>
            <a:off x="3958259" y="1401968"/>
            <a:ext cx="1353000" cy="1623600"/>
            <a:chOff x="3958259" y="1706768"/>
            <a:chExt cx="1353000" cy="1623600"/>
          </a:xfrm>
        </p:grpSpPr>
        <p:sp>
          <p:nvSpPr>
            <p:cNvPr id="8" name="Freeform: Shape 7">
              <a:extLst>
                <a:ext uri="{FF2B5EF4-FFF2-40B4-BE49-F238E27FC236}">
                  <a16:creationId xmlns:a16="http://schemas.microsoft.com/office/drawing/2014/main" id="{901D1B9F-57BD-45E3-93F3-F743993456AF}"/>
                </a:ext>
              </a:extLst>
            </p:cNvPr>
            <p:cNvSpPr/>
            <p:nvPr/>
          </p:nvSpPr>
          <p:spPr>
            <a:xfrm>
              <a:off x="3958259" y="1706768"/>
              <a:ext cx="1353000" cy="1623600"/>
            </a:xfrm>
            <a:custGeom>
              <a:avLst/>
              <a:gdLst>
                <a:gd name="connsiteX0" fmla="*/ 0 w 1353000"/>
                <a:gd name="connsiteY0" fmla="*/ 0 h 1623600"/>
                <a:gd name="connsiteX1" fmla="*/ 1353000 w 1353000"/>
                <a:gd name="connsiteY1" fmla="*/ 0 h 1623600"/>
                <a:gd name="connsiteX2" fmla="*/ 1353000 w 1353000"/>
                <a:gd name="connsiteY2" fmla="*/ 1623600 h 1623600"/>
                <a:gd name="connsiteX3" fmla="*/ 0 w 1353000"/>
                <a:gd name="connsiteY3" fmla="*/ 1623600 h 1623600"/>
                <a:gd name="connsiteX4" fmla="*/ 0 w 1353000"/>
                <a:gd name="connsiteY4" fmla="*/ 0 h 162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3000" h="1623600">
                  <a:moveTo>
                    <a:pt x="0" y="0"/>
                  </a:moveTo>
                  <a:lnTo>
                    <a:pt x="1353000" y="0"/>
                  </a:lnTo>
                  <a:lnTo>
                    <a:pt x="1353000" y="1623600"/>
                  </a:lnTo>
                  <a:lnTo>
                    <a:pt x="0" y="1623600"/>
                  </a:lnTo>
                  <a:lnTo>
                    <a:pt x="0" y="0"/>
                  </a:lnTo>
                  <a:close/>
                </a:path>
              </a:pathLst>
            </a:custGeom>
          </p:spPr>
          <p:style>
            <a:lnRef idx="1">
              <a:schemeClr val="accent5">
                <a:hueOff val="-6454645"/>
                <a:satOff val="7035"/>
                <a:lumOff val="1699"/>
                <a:alphaOff val="0"/>
              </a:schemeClr>
            </a:lnRef>
            <a:fillRef idx="3">
              <a:schemeClr val="accent5">
                <a:hueOff val="-6454645"/>
                <a:satOff val="7035"/>
                <a:lumOff val="1699"/>
                <a:alphaOff val="0"/>
              </a:schemeClr>
            </a:fillRef>
            <a:effectRef idx="3">
              <a:schemeClr val="accent5">
                <a:hueOff val="-6454645"/>
                <a:satOff val="7035"/>
                <a:lumOff val="1699"/>
                <a:alphaOff val="0"/>
              </a:schemeClr>
            </a:effectRef>
            <a:fontRef idx="minor">
              <a:schemeClr val="lt1"/>
            </a:fontRef>
          </p:style>
          <p:txBody>
            <a:bodyPr spcFirstLastPara="0" vert="horz" wrap="square" lIns="133646" tIns="649440" rIns="133646" bIns="330200" numCol="1" spcCol="1270" anchor="t" anchorCtr="0">
              <a:noAutofit/>
            </a:bodyPr>
            <a:lstStyle/>
            <a:p>
              <a:pPr marL="0" lvl="0" indent="0" algn="l" defTabSz="844550">
                <a:lnSpc>
                  <a:spcPct val="90000"/>
                </a:lnSpc>
                <a:spcBef>
                  <a:spcPct val="0"/>
                </a:spcBef>
                <a:spcAft>
                  <a:spcPct val="35000"/>
                </a:spcAft>
                <a:buNone/>
              </a:pPr>
              <a:r>
                <a:rPr lang="en-US" sz="1900" kern="1200" dirty="0">
                  <a:ln w="3175">
                    <a:noFill/>
                  </a:ln>
                  <a:effectLst/>
                </a:rPr>
                <a:t>ULN2003</a:t>
              </a:r>
            </a:p>
          </p:txBody>
        </p:sp>
        <p:sp>
          <p:nvSpPr>
            <p:cNvPr id="9" name="Freeform: Shape 8">
              <a:extLst>
                <a:ext uri="{FF2B5EF4-FFF2-40B4-BE49-F238E27FC236}">
                  <a16:creationId xmlns:a16="http://schemas.microsoft.com/office/drawing/2014/main" id="{F545408E-EC06-40FA-9E15-AA919C8E3278}"/>
                </a:ext>
              </a:extLst>
            </p:cNvPr>
            <p:cNvSpPr/>
            <p:nvPr/>
          </p:nvSpPr>
          <p:spPr>
            <a:xfrm>
              <a:off x="3958259" y="1706768"/>
              <a:ext cx="1353000" cy="649440"/>
            </a:xfrm>
            <a:custGeom>
              <a:avLst/>
              <a:gdLst>
                <a:gd name="connsiteX0" fmla="*/ 0 w 1353000"/>
                <a:gd name="connsiteY0" fmla="*/ 0 h 649440"/>
                <a:gd name="connsiteX1" fmla="*/ 1353000 w 1353000"/>
                <a:gd name="connsiteY1" fmla="*/ 0 h 649440"/>
                <a:gd name="connsiteX2" fmla="*/ 1353000 w 1353000"/>
                <a:gd name="connsiteY2" fmla="*/ 649440 h 649440"/>
                <a:gd name="connsiteX3" fmla="*/ 0 w 1353000"/>
                <a:gd name="connsiteY3" fmla="*/ 649440 h 649440"/>
                <a:gd name="connsiteX4" fmla="*/ 0 w 1353000"/>
                <a:gd name="connsiteY4" fmla="*/ 0 h 649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3000" h="649440">
                  <a:moveTo>
                    <a:pt x="0" y="0"/>
                  </a:moveTo>
                  <a:lnTo>
                    <a:pt x="1353000" y="0"/>
                  </a:lnTo>
                  <a:lnTo>
                    <a:pt x="1353000" y="649440"/>
                  </a:lnTo>
                  <a:lnTo>
                    <a:pt x="0" y="649440"/>
                  </a:lnTo>
                  <a:lnTo>
                    <a:pt x="0" y="0"/>
                  </a:lnTo>
                  <a:close/>
                </a:path>
              </a:pathLst>
            </a:custGeom>
            <a:noFill/>
            <a:ln>
              <a:noFill/>
            </a:ln>
            <a:sp3d/>
          </p:spPr>
          <p:style>
            <a:lnRef idx="1">
              <a:scrgbClr r="0" g="0" b="0"/>
            </a:lnRef>
            <a:fillRef idx="3">
              <a:scrgbClr r="0" g="0" b="0"/>
            </a:fillRef>
            <a:effectRef idx="3">
              <a:schemeClr val="accent5">
                <a:hueOff val="-6454645"/>
                <a:satOff val="7035"/>
                <a:lumOff val="1699"/>
                <a:alphaOff val="0"/>
              </a:schemeClr>
            </a:effectRef>
            <a:fontRef idx="minor">
              <a:schemeClr val="lt1"/>
            </a:fontRef>
          </p:style>
          <p:txBody>
            <a:bodyPr spcFirstLastPara="0" vert="horz" wrap="square" lIns="133646" tIns="165100" rIns="133646" bIns="165100" numCol="1" spcCol="1270" anchor="ctr" anchorCtr="0">
              <a:noAutofit/>
            </a:bodyPr>
            <a:lstStyle/>
            <a:p>
              <a:pPr marL="0" lvl="0" indent="0" algn="l" defTabSz="977900">
                <a:lnSpc>
                  <a:spcPct val="90000"/>
                </a:lnSpc>
                <a:spcBef>
                  <a:spcPct val="0"/>
                </a:spcBef>
                <a:spcAft>
                  <a:spcPct val="35000"/>
                </a:spcAft>
                <a:buNone/>
              </a:pPr>
              <a:r>
                <a:rPr lang="en-US" sz="2200" kern="1200">
                  <a:ln w="3175">
                    <a:noFill/>
                  </a:ln>
                  <a:effectLst/>
                </a:rPr>
                <a:t>03</a:t>
              </a:r>
            </a:p>
          </p:txBody>
        </p:sp>
      </p:grpSp>
      <p:grpSp>
        <p:nvGrpSpPr>
          <p:cNvPr id="28" name="Group 27">
            <a:extLst>
              <a:ext uri="{FF2B5EF4-FFF2-40B4-BE49-F238E27FC236}">
                <a16:creationId xmlns:a16="http://schemas.microsoft.com/office/drawing/2014/main" id="{645DC193-7340-476F-9D6D-070D644515ED}"/>
              </a:ext>
            </a:extLst>
          </p:cNvPr>
          <p:cNvGrpSpPr/>
          <p:nvPr/>
        </p:nvGrpSpPr>
        <p:grpSpPr>
          <a:xfrm>
            <a:off x="5419500" y="1401968"/>
            <a:ext cx="1353000" cy="1623600"/>
            <a:chOff x="5419500" y="1706768"/>
            <a:chExt cx="1353000" cy="1623600"/>
          </a:xfrm>
        </p:grpSpPr>
        <p:sp>
          <p:nvSpPr>
            <p:cNvPr id="14" name="Freeform: Shape 13">
              <a:extLst>
                <a:ext uri="{FF2B5EF4-FFF2-40B4-BE49-F238E27FC236}">
                  <a16:creationId xmlns:a16="http://schemas.microsoft.com/office/drawing/2014/main" id="{20429C00-81D8-4051-8B48-E191B0DE9F36}"/>
                </a:ext>
              </a:extLst>
            </p:cNvPr>
            <p:cNvSpPr/>
            <p:nvPr/>
          </p:nvSpPr>
          <p:spPr>
            <a:xfrm>
              <a:off x="5419500" y="1706768"/>
              <a:ext cx="1353000" cy="1623600"/>
            </a:xfrm>
            <a:custGeom>
              <a:avLst/>
              <a:gdLst>
                <a:gd name="connsiteX0" fmla="*/ 0 w 1353000"/>
                <a:gd name="connsiteY0" fmla="*/ 0 h 1623600"/>
                <a:gd name="connsiteX1" fmla="*/ 1353000 w 1353000"/>
                <a:gd name="connsiteY1" fmla="*/ 0 h 1623600"/>
                <a:gd name="connsiteX2" fmla="*/ 1353000 w 1353000"/>
                <a:gd name="connsiteY2" fmla="*/ 1623600 h 1623600"/>
                <a:gd name="connsiteX3" fmla="*/ 0 w 1353000"/>
                <a:gd name="connsiteY3" fmla="*/ 1623600 h 1623600"/>
                <a:gd name="connsiteX4" fmla="*/ 0 w 1353000"/>
                <a:gd name="connsiteY4" fmla="*/ 0 h 162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3000" h="1623600">
                  <a:moveTo>
                    <a:pt x="0" y="0"/>
                  </a:moveTo>
                  <a:lnTo>
                    <a:pt x="1353000" y="0"/>
                  </a:lnTo>
                  <a:lnTo>
                    <a:pt x="1353000" y="1623600"/>
                  </a:lnTo>
                  <a:lnTo>
                    <a:pt x="0" y="1623600"/>
                  </a:lnTo>
                  <a:lnTo>
                    <a:pt x="0" y="0"/>
                  </a:lnTo>
                  <a:close/>
                </a:path>
              </a:pathLst>
            </a:custGeom>
            <a:solidFill>
              <a:schemeClr val="accent1">
                <a:lumMod val="75000"/>
              </a:schemeClr>
            </a:solidFill>
            <a:ln>
              <a:solidFill>
                <a:schemeClr val="accent1">
                  <a:lumMod val="50000"/>
                </a:schemeClr>
              </a:solidFill>
            </a:ln>
          </p:spPr>
          <p:style>
            <a:lnRef idx="1">
              <a:scrgbClr r="0" g="0" b="0"/>
            </a:lnRef>
            <a:fillRef idx="3">
              <a:scrgbClr r="0" g="0" b="0"/>
            </a:fillRef>
            <a:effectRef idx="3">
              <a:schemeClr val="accent5">
                <a:hueOff val="-9681968"/>
                <a:satOff val="10552"/>
                <a:lumOff val="2549"/>
                <a:alphaOff val="0"/>
              </a:schemeClr>
            </a:effectRef>
            <a:fontRef idx="minor">
              <a:schemeClr val="lt1"/>
            </a:fontRef>
          </p:style>
          <p:txBody>
            <a:bodyPr spcFirstLastPara="0" vert="horz" wrap="square" lIns="133646" tIns="649440" rIns="133646" bIns="330200" numCol="1" spcCol="1270" anchor="t" anchorCtr="0">
              <a:noAutofit/>
            </a:bodyPr>
            <a:lstStyle/>
            <a:p>
              <a:pPr marL="0" lvl="0" indent="0" algn="l" defTabSz="844550">
                <a:lnSpc>
                  <a:spcPct val="90000"/>
                </a:lnSpc>
                <a:spcBef>
                  <a:spcPct val="0"/>
                </a:spcBef>
                <a:spcAft>
                  <a:spcPct val="35000"/>
                </a:spcAft>
                <a:buNone/>
              </a:pPr>
              <a:r>
                <a:rPr lang="en-US" sz="1900" kern="1200" dirty="0">
                  <a:ln w="3175">
                    <a:noFill/>
                  </a:ln>
                  <a:effectLst/>
                </a:rPr>
                <a:t>HC-05</a:t>
              </a:r>
            </a:p>
          </p:txBody>
        </p:sp>
        <p:sp>
          <p:nvSpPr>
            <p:cNvPr id="16" name="Freeform: Shape 15">
              <a:extLst>
                <a:ext uri="{FF2B5EF4-FFF2-40B4-BE49-F238E27FC236}">
                  <a16:creationId xmlns:a16="http://schemas.microsoft.com/office/drawing/2014/main" id="{8ACABC7A-7318-4991-9C1B-54BEF50E153A}"/>
                </a:ext>
              </a:extLst>
            </p:cNvPr>
            <p:cNvSpPr/>
            <p:nvPr/>
          </p:nvSpPr>
          <p:spPr>
            <a:xfrm>
              <a:off x="5419500" y="1706768"/>
              <a:ext cx="1353000" cy="649440"/>
            </a:xfrm>
            <a:custGeom>
              <a:avLst/>
              <a:gdLst>
                <a:gd name="connsiteX0" fmla="*/ 0 w 1353000"/>
                <a:gd name="connsiteY0" fmla="*/ 0 h 649440"/>
                <a:gd name="connsiteX1" fmla="*/ 1353000 w 1353000"/>
                <a:gd name="connsiteY1" fmla="*/ 0 h 649440"/>
                <a:gd name="connsiteX2" fmla="*/ 1353000 w 1353000"/>
                <a:gd name="connsiteY2" fmla="*/ 649440 h 649440"/>
                <a:gd name="connsiteX3" fmla="*/ 0 w 1353000"/>
                <a:gd name="connsiteY3" fmla="*/ 649440 h 649440"/>
                <a:gd name="connsiteX4" fmla="*/ 0 w 1353000"/>
                <a:gd name="connsiteY4" fmla="*/ 0 h 649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3000" h="649440">
                  <a:moveTo>
                    <a:pt x="0" y="0"/>
                  </a:moveTo>
                  <a:lnTo>
                    <a:pt x="1353000" y="0"/>
                  </a:lnTo>
                  <a:lnTo>
                    <a:pt x="1353000" y="649440"/>
                  </a:lnTo>
                  <a:lnTo>
                    <a:pt x="0" y="649440"/>
                  </a:lnTo>
                  <a:lnTo>
                    <a:pt x="0" y="0"/>
                  </a:lnTo>
                  <a:close/>
                </a:path>
              </a:pathLst>
            </a:custGeom>
            <a:noFill/>
            <a:ln>
              <a:noFill/>
            </a:ln>
            <a:sp3d/>
          </p:spPr>
          <p:style>
            <a:lnRef idx="1">
              <a:scrgbClr r="0" g="0" b="0"/>
            </a:lnRef>
            <a:fillRef idx="3">
              <a:scrgbClr r="0" g="0" b="0"/>
            </a:fillRef>
            <a:effectRef idx="3">
              <a:schemeClr val="accent5">
                <a:hueOff val="-9681968"/>
                <a:satOff val="10552"/>
                <a:lumOff val="2549"/>
                <a:alphaOff val="0"/>
              </a:schemeClr>
            </a:effectRef>
            <a:fontRef idx="minor">
              <a:schemeClr val="lt1"/>
            </a:fontRef>
          </p:style>
          <p:txBody>
            <a:bodyPr spcFirstLastPara="0" vert="horz" wrap="square" lIns="133646" tIns="165100" rIns="133646" bIns="165100" numCol="1" spcCol="1270" anchor="ctr" anchorCtr="0">
              <a:noAutofit/>
            </a:bodyPr>
            <a:lstStyle/>
            <a:p>
              <a:pPr marL="0" lvl="0" indent="0" algn="l" defTabSz="977900">
                <a:lnSpc>
                  <a:spcPct val="90000"/>
                </a:lnSpc>
                <a:spcBef>
                  <a:spcPct val="0"/>
                </a:spcBef>
                <a:spcAft>
                  <a:spcPct val="35000"/>
                </a:spcAft>
                <a:buNone/>
              </a:pPr>
              <a:r>
                <a:rPr lang="en-GB" sz="2200" kern="1200">
                  <a:ln w="3175">
                    <a:noFill/>
                  </a:ln>
                  <a:effectLst/>
                </a:rPr>
                <a:t>04</a:t>
              </a:r>
            </a:p>
          </p:txBody>
        </p:sp>
      </p:grpSp>
      <p:grpSp>
        <p:nvGrpSpPr>
          <p:cNvPr id="29" name="Group 28">
            <a:extLst>
              <a:ext uri="{FF2B5EF4-FFF2-40B4-BE49-F238E27FC236}">
                <a16:creationId xmlns:a16="http://schemas.microsoft.com/office/drawing/2014/main" id="{2273F58C-D765-49AE-800D-C8B6A19E7BEE}"/>
              </a:ext>
            </a:extLst>
          </p:cNvPr>
          <p:cNvGrpSpPr/>
          <p:nvPr/>
        </p:nvGrpSpPr>
        <p:grpSpPr>
          <a:xfrm>
            <a:off x="6880740" y="1401968"/>
            <a:ext cx="1353000" cy="1623600"/>
            <a:chOff x="6880740" y="1706768"/>
            <a:chExt cx="1353000" cy="1623600"/>
          </a:xfrm>
        </p:grpSpPr>
        <p:sp>
          <p:nvSpPr>
            <p:cNvPr id="17" name="Freeform: Shape 16">
              <a:extLst>
                <a:ext uri="{FF2B5EF4-FFF2-40B4-BE49-F238E27FC236}">
                  <a16:creationId xmlns:a16="http://schemas.microsoft.com/office/drawing/2014/main" id="{7114B1CD-E034-40F2-8755-34FA3BA75134}"/>
                </a:ext>
              </a:extLst>
            </p:cNvPr>
            <p:cNvSpPr/>
            <p:nvPr/>
          </p:nvSpPr>
          <p:spPr>
            <a:xfrm>
              <a:off x="6880740" y="1706768"/>
              <a:ext cx="1353000" cy="1623600"/>
            </a:xfrm>
            <a:custGeom>
              <a:avLst/>
              <a:gdLst>
                <a:gd name="connsiteX0" fmla="*/ 0 w 1353000"/>
                <a:gd name="connsiteY0" fmla="*/ 0 h 1623600"/>
                <a:gd name="connsiteX1" fmla="*/ 1353000 w 1353000"/>
                <a:gd name="connsiteY1" fmla="*/ 0 h 1623600"/>
                <a:gd name="connsiteX2" fmla="*/ 1353000 w 1353000"/>
                <a:gd name="connsiteY2" fmla="*/ 1623600 h 1623600"/>
                <a:gd name="connsiteX3" fmla="*/ 0 w 1353000"/>
                <a:gd name="connsiteY3" fmla="*/ 1623600 h 1623600"/>
                <a:gd name="connsiteX4" fmla="*/ 0 w 1353000"/>
                <a:gd name="connsiteY4" fmla="*/ 0 h 162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3000" h="1623600">
                  <a:moveTo>
                    <a:pt x="0" y="0"/>
                  </a:moveTo>
                  <a:lnTo>
                    <a:pt x="1353000" y="0"/>
                  </a:lnTo>
                  <a:lnTo>
                    <a:pt x="1353000" y="1623600"/>
                  </a:lnTo>
                  <a:lnTo>
                    <a:pt x="0" y="1623600"/>
                  </a:lnTo>
                  <a:lnTo>
                    <a:pt x="0" y="0"/>
                  </a:lnTo>
                  <a:close/>
                </a:path>
              </a:pathLst>
            </a:custGeom>
            <a:solidFill>
              <a:schemeClr val="accent2"/>
            </a:solidFill>
            <a:ln>
              <a:solidFill>
                <a:schemeClr val="accent2">
                  <a:lumMod val="50000"/>
                </a:schemeClr>
              </a:solidFill>
            </a:ln>
          </p:spPr>
          <p:style>
            <a:lnRef idx="1">
              <a:scrgbClr r="0" g="0" b="0"/>
            </a:lnRef>
            <a:fillRef idx="3">
              <a:scrgbClr r="0" g="0" b="0"/>
            </a:fillRef>
            <a:effectRef idx="3">
              <a:schemeClr val="accent5">
                <a:hueOff val="-12909291"/>
                <a:satOff val="14069"/>
                <a:lumOff val="3399"/>
                <a:alphaOff val="0"/>
              </a:schemeClr>
            </a:effectRef>
            <a:fontRef idx="minor">
              <a:schemeClr val="lt1"/>
            </a:fontRef>
          </p:style>
          <p:txBody>
            <a:bodyPr spcFirstLastPara="0" vert="horz" wrap="square" lIns="133646" tIns="649440" rIns="133646" bIns="330200" numCol="1" spcCol="1270" anchor="t" anchorCtr="0">
              <a:noAutofit/>
            </a:bodyPr>
            <a:lstStyle/>
            <a:p>
              <a:pPr marL="0" lvl="0" indent="0" algn="l" defTabSz="844550">
                <a:lnSpc>
                  <a:spcPct val="90000"/>
                </a:lnSpc>
                <a:spcBef>
                  <a:spcPct val="0"/>
                </a:spcBef>
                <a:spcAft>
                  <a:spcPct val="35000"/>
                </a:spcAft>
                <a:buNone/>
              </a:pPr>
              <a:r>
                <a:rPr lang="en-US" sz="1900" kern="1200" dirty="0">
                  <a:ln w="3175">
                    <a:noFill/>
                  </a:ln>
                  <a:effectLst/>
                </a:rPr>
                <a:t>Infrared</a:t>
              </a:r>
            </a:p>
          </p:txBody>
        </p:sp>
        <p:sp>
          <p:nvSpPr>
            <p:cNvPr id="20" name="Freeform: Shape 19">
              <a:extLst>
                <a:ext uri="{FF2B5EF4-FFF2-40B4-BE49-F238E27FC236}">
                  <a16:creationId xmlns:a16="http://schemas.microsoft.com/office/drawing/2014/main" id="{342DB00A-700E-451B-87C0-6EB6105D2084}"/>
                </a:ext>
              </a:extLst>
            </p:cNvPr>
            <p:cNvSpPr/>
            <p:nvPr/>
          </p:nvSpPr>
          <p:spPr>
            <a:xfrm>
              <a:off x="6880740" y="1706768"/>
              <a:ext cx="1353000" cy="649440"/>
            </a:xfrm>
            <a:custGeom>
              <a:avLst/>
              <a:gdLst>
                <a:gd name="connsiteX0" fmla="*/ 0 w 1353000"/>
                <a:gd name="connsiteY0" fmla="*/ 0 h 649440"/>
                <a:gd name="connsiteX1" fmla="*/ 1353000 w 1353000"/>
                <a:gd name="connsiteY1" fmla="*/ 0 h 649440"/>
                <a:gd name="connsiteX2" fmla="*/ 1353000 w 1353000"/>
                <a:gd name="connsiteY2" fmla="*/ 649440 h 649440"/>
                <a:gd name="connsiteX3" fmla="*/ 0 w 1353000"/>
                <a:gd name="connsiteY3" fmla="*/ 649440 h 649440"/>
                <a:gd name="connsiteX4" fmla="*/ 0 w 1353000"/>
                <a:gd name="connsiteY4" fmla="*/ 0 h 649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3000" h="649440">
                  <a:moveTo>
                    <a:pt x="0" y="0"/>
                  </a:moveTo>
                  <a:lnTo>
                    <a:pt x="1353000" y="0"/>
                  </a:lnTo>
                  <a:lnTo>
                    <a:pt x="1353000" y="649440"/>
                  </a:lnTo>
                  <a:lnTo>
                    <a:pt x="0" y="649440"/>
                  </a:lnTo>
                  <a:lnTo>
                    <a:pt x="0" y="0"/>
                  </a:lnTo>
                  <a:close/>
                </a:path>
              </a:pathLst>
            </a:custGeom>
            <a:noFill/>
            <a:ln>
              <a:noFill/>
            </a:ln>
            <a:sp3d/>
          </p:spPr>
          <p:style>
            <a:lnRef idx="1">
              <a:scrgbClr r="0" g="0" b="0"/>
            </a:lnRef>
            <a:fillRef idx="3">
              <a:scrgbClr r="0" g="0" b="0"/>
            </a:fillRef>
            <a:effectRef idx="3">
              <a:schemeClr val="accent5">
                <a:hueOff val="-12909291"/>
                <a:satOff val="14069"/>
                <a:lumOff val="3399"/>
                <a:alphaOff val="0"/>
              </a:schemeClr>
            </a:effectRef>
            <a:fontRef idx="minor">
              <a:schemeClr val="lt1"/>
            </a:fontRef>
          </p:style>
          <p:txBody>
            <a:bodyPr spcFirstLastPara="0" vert="horz" wrap="square" lIns="133646" tIns="165100" rIns="133646" bIns="165100" numCol="1" spcCol="1270" anchor="ctr" anchorCtr="0">
              <a:noAutofit/>
            </a:bodyPr>
            <a:lstStyle/>
            <a:p>
              <a:pPr marL="0" lvl="0" indent="0" algn="l" defTabSz="977900">
                <a:lnSpc>
                  <a:spcPct val="90000"/>
                </a:lnSpc>
                <a:spcBef>
                  <a:spcPct val="0"/>
                </a:spcBef>
                <a:spcAft>
                  <a:spcPct val="35000"/>
                </a:spcAft>
                <a:buNone/>
              </a:pPr>
              <a:r>
                <a:rPr lang="en-US" sz="2200" kern="1200">
                  <a:ln w="3175">
                    <a:noFill/>
                  </a:ln>
                  <a:effectLst/>
                </a:rPr>
                <a:t>05</a:t>
              </a:r>
              <a:endParaRPr lang="en-US" sz="2200" kern="1200" dirty="0">
                <a:ln w="3175">
                  <a:noFill/>
                </a:ln>
                <a:effectLst/>
              </a:endParaRPr>
            </a:p>
          </p:txBody>
        </p:sp>
      </p:grpSp>
      <p:grpSp>
        <p:nvGrpSpPr>
          <p:cNvPr id="30" name="Group 29">
            <a:extLst>
              <a:ext uri="{FF2B5EF4-FFF2-40B4-BE49-F238E27FC236}">
                <a16:creationId xmlns:a16="http://schemas.microsoft.com/office/drawing/2014/main" id="{1064C73D-5654-494D-8A04-86C9A3BDC516}"/>
              </a:ext>
            </a:extLst>
          </p:cNvPr>
          <p:cNvGrpSpPr/>
          <p:nvPr/>
        </p:nvGrpSpPr>
        <p:grpSpPr>
          <a:xfrm>
            <a:off x="8341981" y="1401968"/>
            <a:ext cx="1353000" cy="1623600"/>
            <a:chOff x="8341981" y="1706768"/>
            <a:chExt cx="1353000" cy="1623600"/>
          </a:xfrm>
        </p:grpSpPr>
        <p:sp>
          <p:nvSpPr>
            <p:cNvPr id="21" name="Freeform: Shape 20">
              <a:extLst>
                <a:ext uri="{FF2B5EF4-FFF2-40B4-BE49-F238E27FC236}">
                  <a16:creationId xmlns:a16="http://schemas.microsoft.com/office/drawing/2014/main" id="{D83CBBD6-6218-41D2-A3BC-DDA923CA9A56}"/>
                </a:ext>
              </a:extLst>
            </p:cNvPr>
            <p:cNvSpPr/>
            <p:nvPr/>
          </p:nvSpPr>
          <p:spPr>
            <a:xfrm>
              <a:off x="8341981" y="1706768"/>
              <a:ext cx="1353000" cy="1623600"/>
            </a:xfrm>
            <a:custGeom>
              <a:avLst/>
              <a:gdLst>
                <a:gd name="connsiteX0" fmla="*/ 0 w 1353000"/>
                <a:gd name="connsiteY0" fmla="*/ 0 h 1623600"/>
                <a:gd name="connsiteX1" fmla="*/ 1353000 w 1353000"/>
                <a:gd name="connsiteY1" fmla="*/ 0 h 1623600"/>
                <a:gd name="connsiteX2" fmla="*/ 1353000 w 1353000"/>
                <a:gd name="connsiteY2" fmla="*/ 1623600 h 1623600"/>
                <a:gd name="connsiteX3" fmla="*/ 0 w 1353000"/>
                <a:gd name="connsiteY3" fmla="*/ 1623600 h 1623600"/>
                <a:gd name="connsiteX4" fmla="*/ 0 w 1353000"/>
                <a:gd name="connsiteY4" fmla="*/ 0 h 162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3000" h="1623600">
                  <a:moveTo>
                    <a:pt x="0" y="0"/>
                  </a:moveTo>
                  <a:lnTo>
                    <a:pt x="1353000" y="0"/>
                  </a:lnTo>
                  <a:lnTo>
                    <a:pt x="1353000" y="1623600"/>
                  </a:lnTo>
                  <a:lnTo>
                    <a:pt x="0" y="1623600"/>
                  </a:lnTo>
                  <a:lnTo>
                    <a:pt x="0" y="0"/>
                  </a:lnTo>
                  <a:close/>
                </a:path>
              </a:pathLst>
            </a:custGeom>
            <a:solidFill>
              <a:schemeClr val="accent6">
                <a:lumMod val="75000"/>
              </a:schemeClr>
            </a:solidFill>
            <a:ln>
              <a:solidFill>
                <a:schemeClr val="accent6">
                  <a:lumMod val="50000"/>
                </a:schemeClr>
              </a:solidFill>
            </a:ln>
          </p:spPr>
          <p:style>
            <a:lnRef idx="1">
              <a:scrgbClr r="0" g="0" b="0"/>
            </a:lnRef>
            <a:fillRef idx="3">
              <a:scrgbClr r="0" g="0" b="0"/>
            </a:fillRef>
            <a:effectRef idx="3">
              <a:schemeClr val="accent5">
                <a:hueOff val="-16136613"/>
                <a:satOff val="17587"/>
                <a:lumOff val="4248"/>
                <a:alphaOff val="0"/>
              </a:schemeClr>
            </a:effectRef>
            <a:fontRef idx="minor">
              <a:schemeClr val="lt1"/>
            </a:fontRef>
          </p:style>
          <p:txBody>
            <a:bodyPr spcFirstLastPara="0" vert="horz" wrap="square" lIns="133646" tIns="649440" rIns="133646" bIns="330200" numCol="1" spcCol="1270" anchor="t" anchorCtr="0">
              <a:noAutofit/>
            </a:bodyPr>
            <a:lstStyle/>
            <a:p>
              <a:pPr marL="0" lvl="0" indent="0" algn="l" defTabSz="844550">
                <a:lnSpc>
                  <a:spcPct val="90000"/>
                </a:lnSpc>
                <a:spcBef>
                  <a:spcPct val="0"/>
                </a:spcBef>
                <a:spcAft>
                  <a:spcPct val="35000"/>
                </a:spcAft>
                <a:buNone/>
              </a:pPr>
              <a:r>
                <a:rPr lang="en-US" sz="1900" kern="1200" dirty="0">
                  <a:ln w="3175">
                    <a:noFill/>
                  </a:ln>
                  <a:effectLst/>
                </a:rPr>
                <a:t>LM311</a:t>
              </a:r>
            </a:p>
          </p:txBody>
        </p:sp>
        <p:sp>
          <p:nvSpPr>
            <p:cNvPr id="22" name="Freeform: Shape 21">
              <a:extLst>
                <a:ext uri="{FF2B5EF4-FFF2-40B4-BE49-F238E27FC236}">
                  <a16:creationId xmlns:a16="http://schemas.microsoft.com/office/drawing/2014/main" id="{11816C13-7806-4917-8FC2-26AC7711EC96}"/>
                </a:ext>
              </a:extLst>
            </p:cNvPr>
            <p:cNvSpPr/>
            <p:nvPr/>
          </p:nvSpPr>
          <p:spPr>
            <a:xfrm>
              <a:off x="8341981" y="1706768"/>
              <a:ext cx="1353000" cy="649440"/>
            </a:xfrm>
            <a:custGeom>
              <a:avLst/>
              <a:gdLst>
                <a:gd name="connsiteX0" fmla="*/ 0 w 1353000"/>
                <a:gd name="connsiteY0" fmla="*/ 0 h 649440"/>
                <a:gd name="connsiteX1" fmla="*/ 1353000 w 1353000"/>
                <a:gd name="connsiteY1" fmla="*/ 0 h 649440"/>
                <a:gd name="connsiteX2" fmla="*/ 1353000 w 1353000"/>
                <a:gd name="connsiteY2" fmla="*/ 649440 h 649440"/>
                <a:gd name="connsiteX3" fmla="*/ 0 w 1353000"/>
                <a:gd name="connsiteY3" fmla="*/ 649440 h 649440"/>
                <a:gd name="connsiteX4" fmla="*/ 0 w 1353000"/>
                <a:gd name="connsiteY4" fmla="*/ 0 h 649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3000" h="649440">
                  <a:moveTo>
                    <a:pt x="0" y="0"/>
                  </a:moveTo>
                  <a:lnTo>
                    <a:pt x="1353000" y="0"/>
                  </a:lnTo>
                  <a:lnTo>
                    <a:pt x="1353000" y="649440"/>
                  </a:lnTo>
                  <a:lnTo>
                    <a:pt x="0" y="649440"/>
                  </a:lnTo>
                  <a:lnTo>
                    <a:pt x="0" y="0"/>
                  </a:lnTo>
                  <a:close/>
                </a:path>
              </a:pathLst>
            </a:custGeom>
            <a:noFill/>
            <a:ln>
              <a:noFill/>
            </a:ln>
            <a:sp3d/>
          </p:spPr>
          <p:style>
            <a:lnRef idx="1">
              <a:scrgbClr r="0" g="0" b="0"/>
            </a:lnRef>
            <a:fillRef idx="3">
              <a:scrgbClr r="0" g="0" b="0"/>
            </a:fillRef>
            <a:effectRef idx="3">
              <a:schemeClr val="accent5">
                <a:hueOff val="-16136613"/>
                <a:satOff val="17587"/>
                <a:lumOff val="4248"/>
                <a:alphaOff val="0"/>
              </a:schemeClr>
            </a:effectRef>
            <a:fontRef idx="minor">
              <a:schemeClr val="lt1"/>
            </a:fontRef>
          </p:style>
          <p:txBody>
            <a:bodyPr spcFirstLastPara="0" vert="horz" wrap="square" lIns="133646" tIns="165100" rIns="133646" bIns="165100" numCol="1" spcCol="1270" anchor="ctr" anchorCtr="0">
              <a:noAutofit/>
            </a:bodyPr>
            <a:lstStyle/>
            <a:p>
              <a:pPr marL="0" lvl="0" indent="0" algn="l" defTabSz="977900">
                <a:lnSpc>
                  <a:spcPct val="90000"/>
                </a:lnSpc>
                <a:spcBef>
                  <a:spcPct val="0"/>
                </a:spcBef>
                <a:spcAft>
                  <a:spcPct val="35000"/>
                </a:spcAft>
                <a:buNone/>
              </a:pPr>
              <a:r>
                <a:rPr lang="en-GB" sz="2200" kern="1200">
                  <a:ln w="3175">
                    <a:noFill/>
                  </a:ln>
                  <a:effectLst/>
                </a:rPr>
                <a:t>06</a:t>
              </a:r>
            </a:p>
          </p:txBody>
        </p:sp>
      </p:grpSp>
      <p:grpSp>
        <p:nvGrpSpPr>
          <p:cNvPr id="31" name="Group 30">
            <a:extLst>
              <a:ext uri="{FF2B5EF4-FFF2-40B4-BE49-F238E27FC236}">
                <a16:creationId xmlns:a16="http://schemas.microsoft.com/office/drawing/2014/main" id="{56F5553C-4B5A-4310-AAD4-C225924CD46C}"/>
              </a:ext>
            </a:extLst>
          </p:cNvPr>
          <p:cNvGrpSpPr/>
          <p:nvPr/>
        </p:nvGrpSpPr>
        <p:grpSpPr>
          <a:xfrm>
            <a:off x="9803221" y="1401968"/>
            <a:ext cx="1353000" cy="1623600"/>
            <a:chOff x="9803221" y="1706768"/>
            <a:chExt cx="1353000" cy="1623600"/>
          </a:xfrm>
        </p:grpSpPr>
        <p:sp>
          <p:nvSpPr>
            <p:cNvPr id="23" name="Freeform: Shape 22">
              <a:extLst>
                <a:ext uri="{FF2B5EF4-FFF2-40B4-BE49-F238E27FC236}">
                  <a16:creationId xmlns:a16="http://schemas.microsoft.com/office/drawing/2014/main" id="{32C19D47-25FD-47E1-B442-E2BB5E7C0670}"/>
                </a:ext>
              </a:extLst>
            </p:cNvPr>
            <p:cNvSpPr/>
            <p:nvPr/>
          </p:nvSpPr>
          <p:spPr>
            <a:xfrm>
              <a:off x="9803221" y="1706768"/>
              <a:ext cx="1353000" cy="1623600"/>
            </a:xfrm>
            <a:custGeom>
              <a:avLst/>
              <a:gdLst>
                <a:gd name="connsiteX0" fmla="*/ 0 w 1353000"/>
                <a:gd name="connsiteY0" fmla="*/ 0 h 1623600"/>
                <a:gd name="connsiteX1" fmla="*/ 1353000 w 1353000"/>
                <a:gd name="connsiteY1" fmla="*/ 0 h 1623600"/>
                <a:gd name="connsiteX2" fmla="*/ 1353000 w 1353000"/>
                <a:gd name="connsiteY2" fmla="*/ 1623600 h 1623600"/>
                <a:gd name="connsiteX3" fmla="*/ 0 w 1353000"/>
                <a:gd name="connsiteY3" fmla="*/ 1623600 h 1623600"/>
                <a:gd name="connsiteX4" fmla="*/ 0 w 1353000"/>
                <a:gd name="connsiteY4" fmla="*/ 0 h 162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3000" h="1623600">
                  <a:moveTo>
                    <a:pt x="0" y="0"/>
                  </a:moveTo>
                  <a:lnTo>
                    <a:pt x="1353000" y="0"/>
                  </a:lnTo>
                  <a:lnTo>
                    <a:pt x="1353000" y="1623600"/>
                  </a:lnTo>
                  <a:lnTo>
                    <a:pt x="0" y="1623600"/>
                  </a:lnTo>
                  <a:lnTo>
                    <a:pt x="0" y="0"/>
                  </a:lnTo>
                  <a:close/>
                </a:path>
              </a:pathLst>
            </a:custGeom>
            <a:solidFill>
              <a:srgbClr val="0070C0"/>
            </a:solidFill>
            <a:ln>
              <a:solidFill>
                <a:schemeClr val="bg2">
                  <a:lumMod val="75000"/>
                </a:schemeClr>
              </a:solidFill>
            </a:ln>
          </p:spPr>
          <p:style>
            <a:lnRef idx="1">
              <a:scrgbClr r="0" g="0" b="0"/>
            </a:lnRef>
            <a:fillRef idx="3">
              <a:scrgbClr r="0" g="0" b="0"/>
            </a:fillRef>
            <a:effectRef idx="3">
              <a:schemeClr val="accent5">
                <a:hueOff val="-19363936"/>
                <a:satOff val="21104"/>
                <a:lumOff val="5098"/>
                <a:alphaOff val="0"/>
              </a:schemeClr>
            </a:effectRef>
            <a:fontRef idx="minor">
              <a:schemeClr val="lt1"/>
            </a:fontRef>
          </p:style>
          <p:txBody>
            <a:bodyPr spcFirstLastPara="0" vert="horz" wrap="square" lIns="133646" tIns="649440" rIns="133646" bIns="330200" numCol="1" spcCol="1270" anchor="t" anchorCtr="0">
              <a:noAutofit/>
            </a:bodyPr>
            <a:lstStyle/>
            <a:p>
              <a:pPr marL="0" lvl="0" indent="0" algn="l" defTabSz="844550">
                <a:lnSpc>
                  <a:spcPct val="90000"/>
                </a:lnSpc>
                <a:spcBef>
                  <a:spcPct val="0"/>
                </a:spcBef>
                <a:spcAft>
                  <a:spcPct val="35000"/>
                </a:spcAft>
                <a:buNone/>
              </a:pPr>
              <a:r>
                <a:rPr lang="en-US" sz="1900" kern="1200" dirty="0">
                  <a:ln w="3175">
                    <a:noFill/>
                  </a:ln>
                  <a:effectLst/>
                </a:rPr>
                <a:t>74HC244</a:t>
              </a:r>
            </a:p>
          </p:txBody>
        </p:sp>
        <p:sp>
          <p:nvSpPr>
            <p:cNvPr id="24" name="Freeform: Shape 23">
              <a:extLst>
                <a:ext uri="{FF2B5EF4-FFF2-40B4-BE49-F238E27FC236}">
                  <a16:creationId xmlns:a16="http://schemas.microsoft.com/office/drawing/2014/main" id="{4E158559-6AEF-4AE9-9B1B-5519BC739C95}"/>
                </a:ext>
              </a:extLst>
            </p:cNvPr>
            <p:cNvSpPr/>
            <p:nvPr/>
          </p:nvSpPr>
          <p:spPr>
            <a:xfrm>
              <a:off x="9803221" y="1706768"/>
              <a:ext cx="1353000" cy="649440"/>
            </a:xfrm>
            <a:custGeom>
              <a:avLst/>
              <a:gdLst>
                <a:gd name="connsiteX0" fmla="*/ 0 w 1353000"/>
                <a:gd name="connsiteY0" fmla="*/ 0 h 649440"/>
                <a:gd name="connsiteX1" fmla="*/ 1353000 w 1353000"/>
                <a:gd name="connsiteY1" fmla="*/ 0 h 649440"/>
                <a:gd name="connsiteX2" fmla="*/ 1353000 w 1353000"/>
                <a:gd name="connsiteY2" fmla="*/ 649440 h 649440"/>
                <a:gd name="connsiteX3" fmla="*/ 0 w 1353000"/>
                <a:gd name="connsiteY3" fmla="*/ 649440 h 649440"/>
                <a:gd name="connsiteX4" fmla="*/ 0 w 1353000"/>
                <a:gd name="connsiteY4" fmla="*/ 0 h 649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3000" h="649440">
                  <a:moveTo>
                    <a:pt x="0" y="0"/>
                  </a:moveTo>
                  <a:lnTo>
                    <a:pt x="1353000" y="0"/>
                  </a:lnTo>
                  <a:lnTo>
                    <a:pt x="1353000" y="649440"/>
                  </a:lnTo>
                  <a:lnTo>
                    <a:pt x="0" y="649440"/>
                  </a:lnTo>
                  <a:lnTo>
                    <a:pt x="0" y="0"/>
                  </a:lnTo>
                  <a:close/>
                </a:path>
              </a:pathLst>
            </a:custGeom>
            <a:noFill/>
            <a:ln>
              <a:noFill/>
            </a:ln>
            <a:sp3d/>
          </p:spPr>
          <p:style>
            <a:lnRef idx="1">
              <a:scrgbClr r="0" g="0" b="0"/>
            </a:lnRef>
            <a:fillRef idx="3">
              <a:scrgbClr r="0" g="0" b="0"/>
            </a:fillRef>
            <a:effectRef idx="3">
              <a:schemeClr val="accent5">
                <a:hueOff val="-19363936"/>
                <a:satOff val="21104"/>
                <a:lumOff val="5098"/>
                <a:alphaOff val="0"/>
              </a:schemeClr>
            </a:effectRef>
            <a:fontRef idx="minor">
              <a:schemeClr val="lt1"/>
            </a:fontRef>
          </p:style>
          <p:txBody>
            <a:bodyPr spcFirstLastPara="0" vert="horz" wrap="square" lIns="133646" tIns="165100" rIns="133646" bIns="165100" numCol="1" spcCol="1270" anchor="ctr" anchorCtr="0">
              <a:noAutofit/>
            </a:bodyPr>
            <a:lstStyle/>
            <a:p>
              <a:pPr marL="0" lvl="0" indent="0" algn="l" defTabSz="977900">
                <a:lnSpc>
                  <a:spcPct val="90000"/>
                </a:lnSpc>
                <a:spcBef>
                  <a:spcPct val="0"/>
                </a:spcBef>
                <a:spcAft>
                  <a:spcPct val="35000"/>
                </a:spcAft>
                <a:buNone/>
              </a:pPr>
              <a:r>
                <a:rPr lang="en-GB" sz="2200" kern="1200"/>
                <a:t>07</a:t>
              </a:r>
            </a:p>
          </p:txBody>
        </p:sp>
      </p:grpSp>
      <p:pic>
        <p:nvPicPr>
          <p:cNvPr id="2050" name="Picture 2" descr="product primary image">
            <a:extLst>
              <a:ext uri="{FF2B5EF4-FFF2-40B4-BE49-F238E27FC236}">
                <a16:creationId xmlns:a16="http://schemas.microsoft.com/office/drawing/2014/main" id="{C9DCD005-7D19-43E3-AE7E-A0D4EDEE1C1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6424" y="3729410"/>
            <a:ext cx="1678221" cy="74766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product primary image">
            <a:extLst>
              <a:ext uri="{FF2B5EF4-FFF2-40B4-BE49-F238E27FC236}">
                <a16:creationId xmlns:a16="http://schemas.microsoft.com/office/drawing/2014/main" id="{F7943937-31CE-46AE-9DB9-BFF05A4D4CA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39585" y="4579748"/>
            <a:ext cx="914241" cy="782379"/>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1B475027-7727-4AC4-AADD-B3F973B1429C}"/>
              </a:ext>
            </a:extLst>
          </p:cNvPr>
          <p:cNvSpPr txBox="1"/>
          <p:nvPr/>
        </p:nvSpPr>
        <p:spPr>
          <a:xfrm>
            <a:off x="135393" y="6493019"/>
            <a:ext cx="3375765" cy="261610"/>
          </a:xfrm>
          <a:prstGeom prst="rect">
            <a:avLst/>
          </a:prstGeom>
          <a:noFill/>
        </p:spPr>
        <p:txBody>
          <a:bodyPr wrap="square" rtlCol="0">
            <a:spAutoFit/>
          </a:bodyPr>
          <a:lstStyle/>
          <a:p>
            <a:r>
              <a:rPr lang="en-GB" sz="1100" dirty="0">
                <a:cs typeface="Arial" panose="020B0604020202020204" pitchFamily="34" charset="0"/>
              </a:rPr>
              <a:t>Images from https://www.microchip.com</a:t>
            </a:r>
          </a:p>
        </p:txBody>
      </p:sp>
      <p:pic>
        <p:nvPicPr>
          <p:cNvPr id="11" name="Picture 10">
            <a:extLst>
              <a:ext uri="{FF2B5EF4-FFF2-40B4-BE49-F238E27FC236}">
                <a16:creationId xmlns:a16="http://schemas.microsoft.com/office/drawing/2014/main" id="{3BFB30AE-DE79-41A1-94A2-6886C783EB87}"/>
              </a:ext>
            </a:extLst>
          </p:cNvPr>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377393" y="4503050"/>
            <a:ext cx="1186287" cy="953363"/>
          </a:xfrm>
          <a:prstGeom prst="rect">
            <a:avLst/>
          </a:prstGeom>
        </p:spPr>
      </p:pic>
      <p:pic>
        <p:nvPicPr>
          <p:cNvPr id="12" name="Picture 11">
            <a:extLst>
              <a:ext uri="{FF2B5EF4-FFF2-40B4-BE49-F238E27FC236}">
                <a16:creationId xmlns:a16="http://schemas.microsoft.com/office/drawing/2014/main" id="{2BB13A51-7B32-4B5F-9B95-7B6ED23F6735}"/>
              </a:ext>
            </a:extLst>
          </p:cNvPr>
          <p:cNvPicPr>
            <a:picLocks noChangeAspect="1"/>
          </p:cNvPicPr>
          <p:nvPr/>
        </p:nvPicPr>
        <p:blipFill>
          <a:blip r:embed="rId7">
            <a:clrChange>
              <a:clrFrom>
                <a:srgbClr val="0000FF"/>
              </a:clrFrom>
              <a:clrTo>
                <a:srgbClr val="0000FF">
                  <a:alpha val="0"/>
                </a:srgbClr>
              </a:clrTo>
            </a:clrChange>
            <a:extLst>
              <a:ext uri="{28A0092B-C50C-407E-A947-70E740481C1C}">
                <a14:useLocalDpi xmlns:a14="http://schemas.microsoft.com/office/drawing/2010/main" val="0"/>
              </a:ext>
            </a:extLst>
          </a:blip>
          <a:stretch>
            <a:fillRect/>
          </a:stretch>
        </p:blipFill>
        <p:spPr>
          <a:xfrm>
            <a:off x="3743284" y="3567006"/>
            <a:ext cx="1469716" cy="1065718"/>
          </a:xfrm>
          <a:prstGeom prst="rect">
            <a:avLst/>
          </a:prstGeom>
        </p:spPr>
      </p:pic>
      <p:pic>
        <p:nvPicPr>
          <p:cNvPr id="18" name="Picture 17">
            <a:extLst>
              <a:ext uri="{FF2B5EF4-FFF2-40B4-BE49-F238E27FC236}">
                <a16:creationId xmlns:a16="http://schemas.microsoft.com/office/drawing/2014/main" id="{43CDC47F-D4FE-4946-A030-C0FB8D73C9E0}"/>
              </a:ext>
            </a:extLst>
          </p:cNvPr>
          <p:cNvPicPr>
            <a:picLocks noChangeAspect="1"/>
          </p:cNvPicPr>
          <p:nvPr/>
        </p:nvPicPr>
        <p:blipFill>
          <a:blip r:embed="rId8">
            <a:clrChange>
              <a:clrFrom>
                <a:srgbClr val="0000FF"/>
              </a:clrFrom>
              <a:clrTo>
                <a:srgbClr val="0000FF">
                  <a:alpha val="0"/>
                </a:srgbClr>
              </a:clrTo>
            </a:clrChange>
            <a:extLst>
              <a:ext uri="{28A0092B-C50C-407E-A947-70E740481C1C}">
                <a14:useLocalDpi xmlns:a14="http://schemas.microsoft.com/office/drawing/2010/main" val="0"/>
              </a:ext>
            </a:extLst>
          </a:blip>
          <a:stretch>
            <a:fillRect/>
          </a:stretch>
        </p:blipFill>
        <p:spPr>
          <a:xfrm>
            <a:off x="5138837" y="4267560"/>
            <a:ext cx="1477300" cy="1094567"/>
          </a:xfrm>
          <a:prstGeom prst="rect">
            <a:avLst/>
          </a:prstGeom>
        </p:spPr>
      </p:pic>
      <p:sp>
        <p:nvSpPr>
          <p:cNvPr id="19" name="TextBox 18">
            <a:extLst>
              <a:ext uri="{FF2B5EF4-FFF2-40B4-BE49-F238E27FC236}">
                <a16:creationId xmlns:a16="http://schemas.microsoft.com/office/drawing/2014/main" id="{227D0594-BDA9-4876-8C10-D2FBB15D5988}"/>
              </a:ext>
            </a:extLst>
          </p:cNvPr>
          <p:cNvSpPr txBox="1"/>
          <p:nvPr/>
        </p:nvSpPr>
        <p:spPr>
          <a:xfrm>
            <a:off x="3860277" y="6493019"/>
            <a:ext cx="3375765" cy="261610"/>
          </a:xfrm>
          <a:prstGeom prst="rect">
            <a:avLst/>
          </a:prstGeom>
          <a:noFill/>
        </p:spPr>
        <p:txBody>
          <a:bodyPr wrap="square" rtlCol="0">
            <a:spAutoFit/>
          </a:bodyPr>
          <a:lstStyle/>
          <a:p>
            <a:r>
              <a:rPr lang="en-GB" sz="1100" dirty="0">
                <a:cs typeface="Arial" panose="020B0604020202020204" pitchFamily="34" charset="0"/>
              </a:rPr>
              <a:t>Images from https://www.amazon.com</a:t>
            </a:r>
          </a:p>
        </p:txBody>
      </p:sp>
      <p:pic>
        <p:nvPicPr>
          <p:cNvPr id="1026" name="Picture 2" descr="https://static.rapidonline.com/catalogueimages/product/s58-0325p01wl.jpg">
            <a:extLst>
              <a:ext uri="{FF2B5EF4-FFF2-40B4-BE49-F238E27FC236}">
                <a16:creationId xmlns:a16="http://schemas.microsoft.com/office/drawing/2014/main" id="{FCC39CB3-C644-4773-9DB2-F75603DE9ABC}"/>
              </a:ext>
            </a:extLst>
          </p:cNvPr>
          <p:cNvPicPr>
            <a:picLocks noChangeAspect="1" noChangeArrowheads="1"/>
          </p:cNvPicPr>
          <p:nvPr/>
        </p:nvPicPr>
        <p:blipFill rotWithShape="1">
          <a:blip r:embed="rId9">
            <a:clrChange>
              <a:clrFrom>
                <a:srgbClr val="FFFFFF"/>
              </a:clrFrom>
              <a:clrTo>
                <a:srgbClr val="FFFFFF">
                  <a:alpha val="0"/>
                </a:srgbClr>
              </a:clrTo>
            </a:clrChange>
            <a:extLst>
              <a:ext uri="{28A0092B-C50C-407E-A947-70E740481C1C}">
                <a14:useLocalDpi xmlns:a14="http://schemas.microsoft.com/office/drawing/2010/main" val="0"/>
              </a:ext>
            </a:extLst>
          </a:blip>
          <a:srcRect l="33600" r="35846"/>
          <a:stretch/>
        </p:blipFill>
        <p:spPr bwMode="auto">
          <a:xfrm>
            <a:off x="6931300" y="3632291"/>
            <a:ext cx="577586" cy="189034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static.rapidonline.com/catalogueimages/product/s58-0320p01wl.jpg">
            <a:extLst>
              <a:ext uri="{FF2B5EF4-FFF2-40B4-BE49-F238E27FC236}">
                <a16:creationId xmlns:a16="http://schemas.microsoft.com/office/drawing/2014/main" id="{8C0766CE-3627-401C-BF9D-6822C4107148}"/>
              </a:ext>
            </a:extLst>
          </p:cNvPr>
          <p:cNvPicPr>
            <a:picLocks noChangeAspect="1" noChangeArrowheads="1"/>
          </p:cNvPicPr>
          <p:nvPr/>
        </p:nvPicPr>
        <p:blipFill>
          <a:blip r:embed="rId10">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rot="19339986">
            <a:off x="7075670" y="4265671"/>
            <a:ext cx="1428119" cy="1428119"/>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5A4A2382-C370-465E-B3DB-62CE7F8CF973}"/>
              </a:ext>
            </a:extLst>
          </p:cNvPr>
          <p:cNvSpPr txBox="1"/>
          <p:nvPr/>
        </p:nvSpPr>
        <p:spPr>
          <a:xfrm>
            <a:off x="6992959" y="6498043"/>
            <a:ext cx="3375765" cy="261610"/>
          </a:xfrm>
          <a:prstGeom prst="rect">
            <a:avLst/>
          </a:prstGeom>
          <a:noFill/>
        </p:spPr>
        <p:txBody>
          <a:bodyPr wrap="square" rtlCol="0">
            <a:spAutoFit/>
          </a:bodyPr>
          <a:lstStyle/>
          <a:p>
            <a:r>
              <a:rPr lang="en-GB" sz="1100" dirty="0">
                <a:cs typeface="Arial" panose="020B0604020202020204" pitchFamily="34" charset="0"/>
              </a:rPr>
              <a:t>Images from </a:t>
            </a:r>
            <a:r>
              <a:rPr lang="en-GB" sz="1100" dirty="0"/>
              <a:t>https://www.rapidonline.com</a:t>
            </a:r>
            <a:endParaRPr lang="en-GB" sz="1100" dirty="0">
              <a:cs typeface="Arial" panose="020B0604020202020204" pitchFamily="34" charset="0"/>
            </a:endParaRPr>
          </a:p>
        </p:txBody>
      </p:sp>
      <p:pic>
        <p:nvPicPr>
          <p:cNvPr id="1030" name="Picture 6" descr="https://static.rapidonline.com/catalogueimages/product/s82-0208p01wl.jpg">
            <a:extLst>
              <a:ext uri="{FF2B5EF4-FFF2-40B4-BE49-F238E27FC236}">
                <a16:creationId xmlns:a16="http://schemas.microsoft.com/office/drawing/2014/main" id="{3F013C0B-2C3A-492E-AF5D-0F060D9185CD}"/>
              </a:ext>
            </a:extLst>
          </p:cNvPr>
          <p:cNvPicPr>
            <a:picLocks noChangeAspect="1" noChangeArrowheads="1"/>
          </p:cNvPicPr>
          <p:nvPr/>
        </p:nvPicPr>
        <p:blipFill>
          <a:blip r:embed="rId1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476004" y="3818138"/>
            <a:ext cx="956507" cy="95650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SN74HC244N - Buffer / Line Driver, 74HC244, 2 V to 6 V, DIP-20">
            <a:extLst>
              <a:ext uri="{FF2B5EF4-FFF2-40B4-BE49-F238E27FC236}">
                <a16:creationId xmlns:a16="http://schemas.microsoft.com/office/drawing/2014/main" id="{D10DFE7E-E80D-437B-9DE4-C4351BB34A66}"/>
              </a:ext>
            </a:extLst>
          </p:cNvPr>
          <p:cNvPicPr>
            <a:picLocks noChangeAspect="1" noChangeArrowheads="1"/>
          </p:cNvPicPr>
          <p:nvPr/>
        </p:nvPicPr>
        <p:blipFill>
          <a:blip r:embed="rId1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801680" y="4467979"/>
            <a:ext cx="1269691" cy="894148"/>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6E61DCF7-277A-47AF-A87E-86D9316D31F9}"/>
              </a:ext>
            </a:extLst>
          </p:cNvPr>
          <p:cNvSpPr txBox="1"/>
          <p:nvPr/>
        </p:nvSpPr>
        <p:spPr>
          <a:xfrm>
            <a:off x="9610306" y="6493019"/>
            <a:ext cx="3375765" cy="261610"/>
          </a:xfrm>
          <a:prstGeom prst="rect">
            <a:avLst/>
          </a:prstGeom>
          <a:noFill/>
        </p:spPr>
        <p:txBody>
          <a:bodyPr wrap="square" rtlCol="0">
            <a:spAutoFit/>
          </a:bodyPr>
          <a:lstStyle/>
          <a:p>
            <a:r>
              <a:rPr lang="en-GB" sz="1100" dirty="0">
                <a:cs typeface="Arial" panose="020B0604020202020204" pitchFamily="34" charset="0"/>
              </a:rPr>
              <a:t>Image from </a:t>
            </a:r>
            <a:r>
              <a:rPr lang="en-GB" sz="1100" dirty="0"/>
              <a:t>https://www.uk.farnell.com</a:t>
            </a:r>
            <a:endParaRPr lang="en-GB" sz="1100" dirty="0">
              <a:cs typeface="Arial" panose="020B0604020202020204" pitchFamily="34" charset="0"/>
            </a:endParaRPr>
          </a:p>
        </p:txBody>
      </p:sp>
      <p:sp>
        <p:nvSpPr>
          <p:cNvPr id="38" name="Title 1">
            <a:extLst>
              <a:ext uri="{FF2B5EF4-FFF2-40B4-BE49-F238E27FC236}">
                <a16:creationId xmlns:a16="http://schemas.microsoft.com/office/drawing/2014/main" id="{5C2D8066-6AEA-4CA4-B2FA-6AB62D129EF3}"/>
              </a:ext>
            </a:extLst>
          </p:cNvPr>
          <p:cNvSpPr>
            <a:spLocks noGrp="1"/>
          </p:cNvSpPr>
          <p:nvPr>
            <p:ph type="title"/>
          </p:nvPr>
        </p:nvSpPr>
        <p:spPr>
          <a:xfrm>
            <a:off x="2377393" y="269638"/>
            <a:ext cx="7421036" cy="762490"/>
          </a:xfrm>
        </p:spPr>
        <p:txBody>
          <a:bodyPr vert="horz" lIns="91440" tIns="45720" rIns="91440" bIns="45720" rtlCol="0" anchor="b">
            <a:normAutofit fontScale="90000"/>
          </a:bodyPr>
          <a:lstStyle/>
          <a:p>
            <a:pPr algn="ctr"/>
            <a:r>
              <a:rPr lang="en-US" sz="4800" dirty="0"/>
              <a:t>Design</a:t>
            </a:r>
          </a:p>
        </p:txBody>
      </p:sp>
    </p:spTree>
    <p:extLst>
      <p:ext uri="{BB962C8B-B14F-4D97-AF65-F5344CB8AC3E}">
        <p14:creationId xmlns:p14="http://schemas.microsoft.com/office/powerpoint/2010/main" val="3006817480"/>
      </p:ext>
    </p:extLst>
  </p:cSld>
  <p:clrMapOvr>
    <a:masterClrMapping/>
  </p:clrMapOvr>
  <mc:AlternateContent xmlns:mc="http://schemas.openxmlformats.org/markup-compatibility/2006">
    <mc:Choice xmlns:p14="http://schemas.microsoft.com/office/powerpoint/2010/main" Requires="p14">
      <p:transition spd="slow">
        <p14:ferris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1000"/>
                                        <p:tgtEl>
                                          <p:spTgt spid="25"/>
                                        </p:tgtEl>
                                      </p:cBhvr>
                                    </p:animEffect>
                                    <p:anim calcmode="lin" valueType="num">
                                      <p:cBhvr>
                                        <p:cTn id="8" dur="1000" fill="hold"/>
                                        <p:tgtEl>
                                          <p:spTgt spid="25"/>
                                        </p:tgtEl>
                                        <p:attrNameLst>
                                          <p:attrName>ppt_x</p:attrName>
                                        </p:attrNameLst>
                                      </p:cBhvr>
                                      <p:tavLst>
                                        <p:tav tm="0">
                                          <p:val>
                                            <p:strVal val="#ppt_x"/>
                                          </p:val>
                                        </p:tav>
                                        <p:tav tm="100000">
                                          <p:val>
                                            <p:strVal val="#ppt_x"/>
                                          </p:val>
                                        </p:tav>
                                      </p:tavLst>
                                    </p:anim>
                                    <p:anim calcmode="lin" valueType="num">
                                      <p:cBhvr>
                                        <p:cTn id="9" dur="1000" fill="hold"/>
                                        <p:tgtEl>
                                          <p:spTgt spid="25"/>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050"/>
                                        </p:tgtEl>
                                        <p:attrNameLst>
                                          <p:attrName>style.visibility</p:attrName>
                                        </p:attrNameLst>
                                      </p:cBhvr>
                                      <p:to>
                                        <p:strVal val="visible"/>
                                      </p:to>
                                    </p:set>
                                    <p:animEffect transition="in" filter="fade">
                                      <p:cBhvr>
                                        <p:cTn id="12" dur="1000"/>
                                        <p:tgtEl>
                                          <p:spTgt spid="2050"/>
                                        </p:tgtEl>
                                      </p:cBhvr>
                                    </p:animEffect>
                                    <p:anim calcmode="lin" valueType="num">
                                      <p:cBhvr>
                                        <p:cTn id="13" dur="1000" fill="hold"/>
                                        <p:tgtEl>
                                          <p:spTgt spid="2050"/>
                                        </p:tgtEl>
                                        <p:attrNameLst>
                                          <p:attrName>ppt_x</p:attrName>
                                        </p:attrNameLst>
                                      </p:cBhvr>
                                      <p:tavLst>
                                        <p:tav tm="0">
                                          <p:val>
                                            <p:strVal val="#ppt_x"/>
                                          </p:val>
                                        </p:tav>
                                        <p:tav tm="100000">
                                          <p:val>
                                            <p:strVal val="#ppt_x"/>
                                          </p:val>
                                        </p:tav>
                                      </p:tavLst>
                                    </p:anim>
                                    <p:anim calcmode="lin" valueType="num">
                                      <p:cBhvr>
                                        <p:cTn id="14" dur="1000" fill="hold"/>
                                        <p:tgtEl>
                                          <p:spTgt spid="2050"/>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2052"/>
                                        </p:tgtEl>
                                        <p:attrNameLst>
                                          <p:attrName>style.visibility</p:attrName>
                                        </p:attrNameLst>
                                      </p:cBhvr>
                                      <p:to>
                                        <p:strVal val="visible"/>
                                      </p:to>
                                    </p:set>
                                    <p:animEffect transition="in" filter="fade">
                                      <p:cBhvr>
                                        <p:cTn id="17" dur="1000"/>
                                        <p:tgtEl>
                                          <p:spTgt spid="2052"/>
                                        </p:tgtEl>
                                      </p:cBhvr>
                                    </p:animEffect>
                                    <p:anim calcmode="lin" valueType="num">
                                      <p:cBhvr>
                                        <p:cTn id="18" dur="1000" fill="hold"/>
                                        <p:tgtEl>
                                          <p:spTgt spid="2052"/>
                                        </p:tgtEl>
                                        <p:attrNameLst>
                                          <p:attrName>ppt_x</p:attrName>
                                        </p:attrNameLst>
                                      </p:cBhvr>
                                      <p:tavLst>
                                        <p:tav tm="0">
                                          <p:val>
                                            <p:strVal val="#ppt_x"/>
                                          </p:val>
                                        </p:tav>
                                        <p:tav tm="100000">
                                          <p:val>
                                            <p:strVal val="#ppt_x"/>
                                          </p:val>
                                        </p:tav>
                                      </p:tavLst>
                                    </p:anim>
                                    <p:anim calcmode="lin" valueType="num">
                                      <p:cBhvr>
                                        <p:cTn id="19" dur="1000" fill="hold"/>
                                        <p:tgtEl>
                                          <p:spTgt spid="2052"/>
                                        </p:tgtEl>
                                        <p:attrNameLst>
                                          <p:attrName>ppt_y</p:attrName>
                                        </p:attrNameLst>
                                      </p:cBhvr>
                                      <p:tavLst>
                                        <p:tav tm="0">
                                          <p:val>
                                            <p:strVal val="#ppt_y+.1"/>
                                          </p:val>
                                        </p:tav>
                                        <p:tav tm="100000">
                                          <p:val>
                                            <p:strVal val="#ppt_y"/>
                                          </p:val>
                                        </p:tav>
                                      </p:tavLst>
                                    </p:anim>
                                  </p:childTnLst>
                                </p:cTn>
                              </p:par>
                              <p:par>
                                <p:cTn id="20" presetID="2" presetClass="entr" presetSubtype="4" fill="hold" grpId="0" nodeType="withEffect">
                                  <p:stCondLst>
                                    <p:cond delay="0"/>
                                  </p:stCondLst>
                                  <p:childTnLst>
                                    <p:set>
                                      <p:cBhvr>
                                        <p:cTn id="21" dur="1" fill="hold">
                                          <p:stCondLst>
                                            <p:cond delay="0"/>
                                          </p:stCondLst>
                                        </p:cTn>
                                        <p:tgtEl>
                                          <p:spTgt spid="10"/>
                                        </p:tgtEl>
                                        <p:attrNameLst>
                                          <p:attrName>style.visibility</p:attrName>
                                        </p:attrNameLst>
                                      </p:cBhvr>
                                      <p:to>
                                        <p:strVal val="visible"/>
                                      </p:to>
                                    </p:set>
                                    <p:anim calcmode="lin" valueType="num">
                                      <p:cBhvr additive="base">
                                        <p:cTn id="22" dur="500" fill="hold"/>
                                        <p:tgtEl>
                                          <p:spTgt spid="10"/>
                                        </p:tgtEl>
                                        <p:attrNameLst>
                                          <p:attrName>ppt_x</p:attrName>
                                        </p:attrNameLst>
                                      </p:cBhvr>
                                      <p:tavLst>
                                        <p:tav tm="0">
                                          <p:val>
                                            <p:strVal val="#ppt_x"/>
                                          </p:val>
                                        </p:tav>
                                        <p:tav tm="100000">
                                          <p:val>
                                            <p:strVal val="#ppt_x"/>
                                          </p:val>
                                        </p:tav>
                                      </p:tavLst>
                                    </p:anim>
                                    <p:anim calcmode="lin" valueType="num">
                                      <p:cBhvr additive="base">
                                        <p:cTn id="23"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26"/>
                                        </p:tgtEl>
                                        <p:attrNameLst>
                                          <p:attrName>style.visibility</p:attrName>
                                        </p:attrNameLst>
                                      </p:cBhvr>
                                      <p:to>
                                        <p:strVal val="visible"/>
                                      </p:to>
                                    </p:set>
                                    <p:animEffect transition="in" filter="fade">
                                      <p:cBhvr>
                                        <p:cTn id="28" dur="1000"/>
                                        <p:tgtEl>
                                          <p:spTgt spid="26"/>
                                        </p:tgtEl>
                                      </p:cBhvr>
                                    </p:animEffect>
                                    <p:anim calcmode="lin" valueType="num">
                                      <p:cBhvr>
                                        <p:cTn id="29" dur="1000" fill="hold"/>
                                        <p:tgtEl>
                                          <p:spTgt spid="26"/>
                                        </p:tgtEl>
                                        <p:attrNameLst>
                                          <p:attrName>ppt_x</p:attrName>
                                        </p:attrNameLst>
                                      </p:cBhvr>
                                      <p:tavLst>
                                        <p:tav tm="0">
                                          <p:val>
                                            <p:strVal val="#ppt_x"/>
                                          </p:val>
                                        </p:tav>
                                        <p:tav tm="100000">
                                          <p:val>
                                            <p:strVal val="#ppt_x"/>
                                          </p:val>
                                        </p:tav>
                                      </p:tavLst>
                                    </p:anim>
                                    <p:anim calcmode="lin" valueType="num">
                                      <p:cBhvr>
                                        <p:cTn id="30" dur="1000" fill="hold"/>
                                        <p:tgtEl>
                                          <p:spTgt spid="26"/>
                                        </p:tgtEl>
                                        <p:attrNameLst>
                                          <p:attrName>ppt_y</p:attrName>
                                        </p:attrNameLst>
                                      </p:cBhvr>
                                      <p:tavLst>
                                        <p:tav tm="0">
                                          <p:val>
                                            <p:strVal val="#ppt_y+.1"/>
                                          </p:val>
                                        </p:tav>
                                        <p:tav tm="100000">
                                          <p:val>
                                            <p:strVal val="#ppt_y"/>
                                          </p:val>
                                        </p:tav>
                                      </p:tavLst>
                                    </p:anim>
                                  </p:childTnLst>
                                </p:cTn>
                              </p:par>
                              <p:par>
                                <p:cTn id="31" presetID="42" presetClass="entr" presetSubtype="0" fill="hold" nodeType="with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fade">
                                      <p:cBhvr>
                                        <p:cTn id="33" dur="1000"/>
                                        <p:tgtEl>
                                          <p:spTgt spid="11"/>
                                        </p:tgtEl>
                                      </p:cBhvr>
                                    </p:animEffect>
                                    <p:anim calcmode="lin" valueType="num">
                                      <p:cBhvr>
                                        <p:cTn id="34" dur="1000" fill="hold"/>
                                        <p:tgtEl>
                                          <p:spTgt spid="11"/>
                                        </p:tgtEl>
                                        <p:attrNameLst>
                                          <p:attrName>ppt_x</p:attrName>
                                        </p:attrNameLst>
                                      </p:cBhvr>
                                      <p:tavLst>
                                        <p:tav tm="0">
                                          <p:val>
                                            <p:strVal val="#ppt_x"/>
                                          </p:val>
                                        </p:tav>
                                        <p:tav tm="100000">
                                          <p:val>
                                            <p:strVal val="#ppt_x"/>
                                          </p:val>
                                        </p:tav>
                                      </p:tavLst>
                                    </p:anim>
                                    <p:anim calcmode="lin" valueType="num">
                                      <p:cBhvr>
                                        <p:cTn id="35"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nodeType="clickEffect">
                                  <p:stCondLst>
                                    <p:cond delay="0"/>
                                  </p:stCondLst>
                                  <p:childTnLst>
                                    <p:set>
                                      <p:cBhvr>
                                        <p:cTn id="39" dur="1" fill="hold">
                                          <p:stCondLst>
                                            <p:cond delay="0"/>
                                          </p:stCondLst>
                                        </p:cTn>
                                        <p:tgtEl>
                                          <p:spTgt spid="27"/>
                                        </p:tgtEl>
                                        <p:attrNameLst>
                                          <p:attrName>style.visibility</p:attrName>
                                        </p:attrNameLst>
                                      </p:cBhvr>
                                      <p:to>
                                        <p:strVal val="visible"/>
                                      </p:to>
                                    </p:set>
                                    <p:animEffect transition="in" filter="fade">
                                      <p:cBhvr>
                                        <p:cTn id="40" dur="1000"/>
                                        <p:tgtEl>
                                          <p:spTgt spid="27"/>
                                        </p:tgtEl>
                                      </p:cBhvr>
                                    </p:animEffect>
                                    <p:anim calcmode="lin" valueType="num">
                                      <p:cBhvr>
                                        <p:cTn id="41" dur="1000" fill="hold"/>
                                        <p:tgtEl>
                                          <p:spTgt spid="27"/>
                                        </p:tgtEl>
                                        <p:attrNameLst>
                                          <p:attrName>ppt_x</p:attrName>
                                        </p:attrNameLst>
                                      </p:cBhvr>
                                      <p:tavLst>
                                        <p:tav tm="0">
                                          <p:val>
                                            <p:strVal val="#ppt_x"/>
                                          </p:val>
                                        </p:tav>
                                        <p:tav tm="100000">
                                          <p:val>
                                            <p:strVal val="#ppt_x"/>
                                          </p:val>
                                        </p:tav>
                                      </p:tavLst>
                                    </p:anim>
                                    <p:anim calcmode="lin" valueType="num">
                                      <p:cBhvr>
                                        <p:cTn id="42" dur="1000" fill="hold"/>
                                        <p:tgtEl>
                                          <p:spTgt spid="27"/>
                                        </p:tgtEl>
                                        <p:attrNameLst>
                                          <p:attrName>ppt_y</p:attrName>
                                        </p:attrNameLst>
                                      </p:cBhvr>
                                      <p:tavLst>
                                        <p:tav tm="0">
                                          <p:val>
                                            <p:strVal val="#ppt_y+.1"/>
                                          </p:val>
                                        </p:tav>
                                        <p:tav tm="100000">
                                          <p:val>
                                            <p:strVal val="#ppt_y"/>
                                          </p:val>
                                        </p:tav>
                                      </p:tavLst>
                                    </p:anim>
                                  </p:childTnLst>
                                </p:cTn>
                              </p:par>
                              <p:par>
                                <p:cTn id="43" presetID="42" presetClass="entr" presetSubtype="0" fill="hold" nodeType="withEffect">
                                  <p:stCondLst>
                                    <p:cond delay="0"/>
                                  </p:stCondLst>
                                  <p:childTnLst>
                                    <p:set>
                                      <p:cBhvr>
                                        <p:cTn id="44" dur="1" fill="hold">
                                          <p:stCondLst>
                                            <p:cond delay="0"/>
                                          </p:stCondLst>
                                        </p:cTn>
                                        <p:tgtEl>
                                          <p:spTgt spid="12"/>
                                        </p:tgtEl>
                                        <p:attrNameLst>
                                          <p:attrName>style.visibility</p:attrName>
                                        </p:attrNameLst>
                                      </p:cBhvr>
                                      <p:to>
                                        <p:strVal val="visible"/>
                                      </p:to>
                                    </p:set>
                                    <p:animEffect transition="in" filter="fade">
                                      <p:cBhvr>
                                        <p:cTn id="45" dur="1000"/>
                                        <p:tgtEl>
                                          <p:spTgt spid="12"/>
                                        </p:tgtEl>
                                      </p:cBhvr>
                                    </p:animEffect>
                                    <p:anim calcmode="lin" valueType="num">
                                      <p:cBhvr>
                                        <p:cTn id="46" dur="1000" fill="hold"/>
                                        <p:tgtEl>
                                          <p:spTgt spid="12"/>
                                        </p:tgtEl>
                                        <p:attrNameLst>
                                          <p:attrName>ppt_x</p:attrName>
                                        </p:attrNameLst>
                                      </p:cBhvr>
                                      <p:tavLst>
                                        <p:tav tm="0">
                                          <p:val>
                                            <p:strVal val="#ppt_x"/>
                                          </p:val>
                                        </p:tav>
                                        <p:tav tm="100000">
                                          <p:val>
                                            <p:strVal val="#ppt_x"/>
                                          </p:val>
                                        </p:tav>
                                      </p:tavLst>
                                    </p:anim>
                                    <p:anim calcmode="lin" valueType="num">
                                      <p:cBhvr>
                                        <p:cTn id="47" dur="1000" fill="hold"/>
                                        <p:tgtEl>
                                          <p:spTgt spid="12"/>
                                        </p:tgtEl>
                                        <p:attrNameLst>
                                          <p:attrName>ppt_y</p:attrName>
                                        </p:attrNameLst>
                                      </p:cBhvr>
                                      <p:tavLst>
                                        <p:tav tm="0">
                                          <p:val>
                                            <p:strVal val="#ppt_y+.1"/>
                                          </p:val>
                                        </p:tav>
                                        <p:tav tm="100000">
                                          <p:val>
                                            <p:strVal val="#ppt_y"/>
                                          </p:val>
                                        </p:tav>
                                      </p:tavLst>
                                    </p:anim>
                                  </p:childTnLst>
                                </p:cTn>
                              </p:par>
                              <p:par>
                                <p:cTn id="48" presetID="42" presetClass="entr" presetSubtype="0" fill="hold" grpId="0" nodeType="withEffect">
                                  <p:stCondLst>
                                    <p:cond delay="0"/>
                                  </p:stCondLst>
                                  <p:childTnLst>
                                    <p:set>
                                      <p:cBhvr>
                                        <p:cTn id="49" dur="1" fill="hold">
                                          <p:stCondLst>
                                            <p:cond delay="0"/>
                                          </p:stCondLst>
                                        </p:cTn>
                                        <p:tgtEl>
                                          <p:spTgt spid="19"/>
                                        </p:tgtEl>
                                        <p:attrNameLst>
                                          <p:attrName>style.visibility</p:attrName>
                                        </p:attrNameLst>
                                      </p:cBhvr>
                                      <p:to>
                                        <p:strVal val="visible"/>
                                      </p:to>
                                    </p:set>
                                    <p:animEffect transition="in" filter="fade">
                                      <p:cBhvr>
                                        <p:cTn id="50" dur="1000"/>
                                        <p:tgtEl>
                                          <p:spTgt spid="19"/>
                                        </p:tgtEl>
                                      </p:cBhvr>
                                    </p:animEffect>
                                    <p:anim calcmode="lin" valueType="num">
                                      <p:cBhvr>
                                        <p:cTn id="51" dur="1000" fill="hold"/>
                                        <p:tgtEl>
                                          <p:spTgt spid="19"/>
                                        </p:tgtEl>
                                        <p:attrNameLst>
                                          <p:attrName>ppt_x</p:attrName>
                                        </p:attrNameLst>
                                      </p:cBhvr>
                                      <p:tavLst>
                                        <p:tav tm="0">
                                          <p:val>
                                            <p:strVal val="#ppt_x"/>
                                          </p:val>
                                        </p:tav>
                                        <p:tav tm="100000">
                                          <p:val>
                                            <p:strVal val="#ppt_x"/>
                                          </p:val>
                                        </p:tav>
                                      </p:tavLst>
                                    </p:anim>
                                    <p:anim calcmode="lin" valueType="num">
                                      <p:cBhvr>
                                        <p:cTn id="52"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42" presetClass="entr" presetSubtype="0" fill="hold" nodeType="clickEffect">
                                  <p:stCondLst>
                                    <p:cond delay="0"/>
                                  </p:stCondLst>
                                  <p:childTnLst>
                                    <p:set>
                                      <p:cBhvr>
                                        <p:cTn id="56" dur="1" fill="hold">
                                          <p:stCondLst>
                                            <p:cond delay="0"/>
                                          </p:stCondLst>
                                        </p:cTn>
                                        <p:tgtEl>
                                          <p:spTgt spid="28"/>
                                        </p:tgtEl>
                                        <p:attrNameLst>
                                          <p:attrName>style.visibility</p:attrName>
                                        </p:attrNameLst>
                                      </p:cBhvr>
                                      <p:to>
                                        <p:strVal val="visible"/>
                                      </p:to>
                                    </p:set>
                                    <p:animEffect transition="in" filter="fade">
                                      <p:cBhvr>
                                        <p:cTn id="57" dur="1000"/>
                                        <p:tgtEl>
                                          <p:spTgt spid="28"/>
                                        </p:tgtEl>
                                      </p:cBhvr>
                                    </p:animEffect>
                                    <p:anim calcmode="lin" valueType="num">
                                      <p:cBhvr>
                                        <p:cTn id="58" dur="1000" fill="hold"/>
                                        <p:tgtEl>
                                          <p:spTgt spid="28"/>
                                        </p:tgtEl>
                                        <p:attrNameLst>
                                          <p:attrName>ppt_x</p:attrName>
                                        </p:attrNameLst>
                                      </p:cBhvr>
                                      <p:tavLst>
                                        <p:tav tm="0">
                                          <p:val>
                                            <p:strVal val="#ppt_x"/>
                                          </p:val>
                                        </p:tav>
                                        <p:tav tm="100000">
                                          <p:val>
                                            <p:strVal val="#ppt_x"/>
                                          </p:val>
                                        </p:tav>
                                      </p:tavLst>
                                    </p:anim>
                                    <p:anim calcmode="lin" valueType="num">
                                      <p:cBhvr>
                                        <p:cTn id="59" dur="1000" fill="hold"/>
                                        <p:tgtEl>
                                          <p:spTgt spid="28"/>
                                        </p:tgtEl>
                                        <p:attrNameLst>
                                          <p:attrName>ppt_y</p:attrName>
                                        </p:attrNameLst>
                                      </p:cBhvr>
                                      <p:tavLst>
                                        <p:tav tm="0">
                                          <p:val>
                                            <p:strVal val="#ppt_y+.1"/>
                                          </p:val>
                                        </p:tav>
                                        <p:tav tm="100000">
                                          <p:val>
                                            <p:strVal val="#ppt_y"/>
                                          </p:val>
                                        </p:tav>
                                      </p:tavLst>
                                    </p:anim>
                                  </p:childTnLst>
                                </p:cTn>
                              </p:par>
                              <p:par>
                                <p:cTn id="60" presetID="42" presetClass="entr" presetSubtype="0" fill="hold" nodeType="withEffect">
                                  <p:stCondLst>
                                    <p:cond delay="0"/>
                                  </p:stCondLst>
                                  <p:childTnLst>
                                    <p:set>
                                      <p:cBhvr>
                                        <p:cTn id="61" dur="1" fill="hold">
                                          <p:stCondLst>
                                            <p:cond delay="0"/>
                                          </p:stCondLst>
                                        </p:cTn>
                                        <p:tgtEl>
                                          <p:spTgt spid="18"/>
                                        </p:tgtEl>
                                        <p:attrNameLst>
                                          <p:attrName>style.visibility</p:attrName>
                                        </p:attrNameLst>
                                      </p:cBhvr>
                                      <p:to>
                                        <p:strVal val="visible"/>
                                      </p:to>
                                    </p:set>
                                    <p:animEffect transition="in" filter="fade">
                                      <p:cBhvr>
                                        <p:cTn id="62" dur="1000"/>
                                        <p:tgtEl>
                                          <p:spTgt spid="18"/>
                                        </p:tgtEl>
                                      </p:cBhvr>
                                    </p:animEffect>
                                    <p:anim calcmode="lin" valueType="num">
                                      <p:cBhvr>
                                        <p:cTn id="63" dur="1000" fill="hold"/>
                                        <p:tgtEl>
                                          <p:spTgt spid="18"/>
                                        </p:tgtEl>
                                        <p:attrNameLst>
                                          <p:attrName>ppt_x</p:attrName>
                                        </p:attrNameLst>
                                      </p:cBhvr>
                                      <p:tavLst>
                                        <p:tav tm="0">
                                          <p:val>
                                            <p:strVal val="#ppt_x"/>
                                          </p:val>
                                        </p:tav>
                                        <p:tav tm="100000">
                                          <p:val>
                                            <p:strVal val="#ppt_x"/>
                                          </p:val>
                                        </p:tav>
                                      </p:tavLst>
                                    </p:anim>
                                    <p:anim calcmode="lin" valueType="num">
                                      <p:cBhvr>
                                        <p:cTn id="64"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42" presetClass="entr" presetSubtype="0" fill="hold" nodeType="clickEffect">
                                  <p:stCondLst>
                                    <p:cond delay="0"/>
                                  </p:stCondLst>
                                  <p:childTnLst>
                                    <p:set>
                                      <p:cBhvr>
                                        <p:cTn id="68" dur="1" fill="hold">
                                          <p:stCondLst>
                                            <p:cond delay="0"/>
                                          </p:stCondLst>
                                        </p:cTn>
                                        <p:tgtEl>
                                          <p:spTgt spid="29"/>
                                        </p:tgtEl>
                                        <p:attrNameLst>
                                          <p:attrName>style.visibility</p:attrName>
                                        </p:attrNameLst>
                                      </p:cBhvr>
                                      <p:to>
                                        <p:strVal val="visible"/>
                                      </p:to>
                                    </p:set>
                                    <p:animEffect transition="in" filter="fade">
                                      <p:cBhvr>
                                        <p:cTn id="69" dur="1000"/>
                                        <p:tgtEl>
                                          <p:spTgt spid="29"/>
                                        </p:tgtEl>
                                      </p:cBhvr>
                                    </p:animEffect>
                                    <p:anim calcmode="lin" valueType="num">
                                      <p:cBhvr>
                                        <p:cTn id="70" dur="1000" fill="hold"/>
                                        <p:tgtEl>
                                          <p:spTgt spid="29"/>
                                        </p:tgtEl>
                                        <p:attrNameLst>
                                          <p:attrName>ppt_x</p:attrName>
                                        </p:attrNameLst>
                                      </p:cBhvr>
                                      <p:tavLst>
                                        <p:tav tm="0">
                                          <p:val>
                                            <p:strVal val="#ppt_x"/>
                                          </p:val>
                                        </p:tav>
                                        <p:tav tm="100000">
                                          <p:val>
                                            <p:strVal val="#ppt_x"/>
                                          </p:val>
                                        </p:tav>
                                      </p:tavLst>
                                    </p:anim>
                                    <p:anim calcmode="lin" valueType="num">
                                      <p:cBhvr>
                                        <p:cTn id="71" dur="1000" fill="hold"/>
                                        <p:tgtEl>
                                          <p:spTgt spid="29"/>
                                        </p:tgtEl>
                                        <p:attrNameLst>
                                          <p:attrName>ppt_y</p:attrName>
                                        </p:attrNameLst>
                                      </p:cBhvr>
                                      <p:tavLst>
                                        <p:tav tm="0">
                                          <p:val>
                                            <p:strVal val="#ppt_y+.1"/>
                                          </p:val>
                                        </p:tav>
                                        <p:tav tm="100000">
                                          <p:val>
                                            <p:strVal val="#ppt_y"/>
                                          </p:val>
                                        </p:tav>
                                      </p:tavLst>
                                    </p:anim>
                                  </p:childTnLst>
                                </p:cTn>
                              </p:par>
                              <p:par>
                                <p:cTn id="72" presetID="42" presetClass="entr" presetSubtype="0" fill="hold" nodeType="withEffect">
                                  <p:stCondLst>
                                    <p:cond delay="0"/>
                                  </p:stCondLst>
                                  <p:childTnLst>
                                    <p:set>
                                      <p:cBhvr>
                                        <p:cTn id="73" dur="1" fill="hold">
                                          <p:stCondLst>
                                            <p:cond delay="0"/>
                                          </p:stCondLst>
                                        </p:cTn>
                                        <p:tgtEl>
                                          <p:spTgt spid="1026"/>
                                        </p:tgtEl>
                                        <p:attrNameLst>
                                          <p:attrName>style.visibility</p:attrName>
                                        </p:attrNameLst>
                                      </p:cBhvr>
                                      <p:to>
                                        <p:strVal val="visible"/>
                                      </p:to>
                                    </p:set>
                                    <p:animEffect transition="in" filter="fade">
                                      <p:cBhvr>
                                        <p:cTn id="74" dur="1000"/>
                                        <p:tgtEl>
                                          <p:spTgt spid="1026"/>
                                        </p:tgtEl>
                                      </p:cBhvr>
                                    </p:animEffect>
                                    <p:anim calcmode="lin" valueType="num">
                                      <p:cBhvr>
                                        <p:cTn id="75" dur="1000" fill="hold"/>
                                        <p:tgtEl>
                                          <p:spTgt spid="1026"/>
                                        </p:tgtEl>
                                        <p:attrNameLst>
                                          <p:attrName>ppt_x</p:attrName>
                                        </p:attrNameLst>
                                      </p:cBhvr>
                                      <p:tavLst>
                                        <p:tav tm="0">
                                          <p:val>
                                            <p:strVal val="#ppt_x"/>
                                          </p:val>
                                        </p:tav>
                                        <p:tav tm="100000">
                                          <p:val>
                                            <p:strVal val="#ppt_x"/>
                                          </p:val>
                                        </p:tav>
                                      </p:tavLst>
                                    </p:anim>
                                    <p:anim calcmode="lin" valueType="num">
                                      <p:cBhvr>
                                        <p:cTn id="76" dur="1000" fill="hold"/>
                                        <p:tgtEl>
                                          <p:spTgt spid="1026"/>
                                        </p:tgtEl>
                                        <p:attrNameLst>
                                          <p:attrName>ppt_y</p:attrName>
                                        </p:attrNameLst>
                                      </p:cBhvr>
                                      <p:tavLst>
                                        <p:tav tm="0">
                                          <p:val>
                                            <p:strVal val="#ppt_y+.1"/>
                                          </p:val>
                                        </p:tav>
                                        <p:tav tm="100000">
                                          <p:val>
                                            <p:strVal val="#ppt_y"/>
                                          </p:val>
                                        </p:tav>
                                      </p:tavLst>
                                    </p:anim>
                                  </p:childTnLst>
                                </p:cTn>
                              </p:par>
                              <p:par>
                                <p:cTn id="77" presetID="42" presetClass="entr" presetSubtype="0" fill="hold" grpId="0" nodeType="withEffect">
                                  <p:stCondLst>
                                    <p:cond delay="0"/>
                                  </p:stCondLst>
                                  <p:childTnLst>
                                    <p:set>
                                      <p:cBhvr>
                                        <p:cTn id="78" dur="1" fill="hold">
                                          <p:stCondLst>
                                            <p:cond delay="0"/>
                                          </p:stCondLst>
                                        </p:cTn>
                                        <p:tgtEl>
                                          <p:spTgt spid="13"/>
                                        </p:tgtEl>
                                        <p:attrNameLst>
                                          <p:attrName>style.visibility</p:attrName>
                                        </p:attrNameLst>
                                      </p:cBhvr>
                                      <p:to>
                                        <p:strVal val="visible"/>
                                      </p:to>
                                    </p:set>
                                    <p:animEffect transition="in" filter="fade">
                                      <p:cBhvr>
                                        <p:cTn id="79" dur="1000"/>
                                        <p:tgtEl>
                                          <p:spTgt spid="13"/>
                                        </p:tgtEl>
                                      </p:cBhvr>
                                    </p:animEffect>
                                    <p:anim calcmode="lin" valueType="num">
                                      <p:cBhvr>
                                        <p:cTn id="80" dur="1000" fill="hold"/>
                                        <p:tgtEl>
                                          <p:spTgt spid="13"/>
                                        </p:tgtEl>
                                        <p:attrNameLst>
                                          <p:attrName>ppt_x</p:attrName>
                                        </p:attrNameLst>
                                      </p:cBhvr>
                                      <p:tavLst>
                                        <p:tav tm="0">
                                          <p:val>
                                            <p:strVal val="#ppt_x"/>
                                          </p:val>
                                        </p:tav>
                                        <p:tav tm="100000">
                                          <p:val>
                                            <p:strVal val="#ppt_x"/>
                                          </p:val>
                                        </p:tav>
                                      </p:tavLst>
                                    </p:anim>
                                    <p:anim calcmode="lin" valueType="num">
                                      <p:cBhvr>
                                        <p:cTn id="81" dur="1000" fill="hold"/>
                                        <p:tgtEl>
                                          <p:spTgt spid="13"/>
                                        </p:tgtEl>
                                        <p:attrNameLst>
                                          <p:attrName>ppt_y</p:attrName>
                                        </p:attrNameLst>
                                      </p:cBhvr>
                                      <p:tavLst>
                                        <p:tav tm="0">
                                          <p:val>
                                            <p:strVal val="#ppt_y+.1"/>
                                          </p:val>
                                        </p:tav>
                                        <p:tav tm="100000">
                                          <p:val>
                                            <p:strVal val="#ppt_y"/>
                                          </p:val>
                                        </p:tav>
                                      </p:tavLst>
                                    </p:anim>
                                  </p:childTnLst>
                                </p:cTn>
                              </p:par>
                              <p:par>
                                <p:cTn id="82" presetID="42" presetClass="entr" presetSubtype="0" fill="hold" nodeType="withEffect">
                                  <p:stCondLst>
                                    <p:cond delay="0"/>
                                  </p:stCondLst>
                                  <p:childTnLst>
                                    <p:set>
                                      <p:cBhvr>
                                        <p:cTn id="83" dur="1" fill="hold">
                                          <p:stCondLst>
                                            <p:cond delay="0"/>
                                          </p:stCondLst>
                                        </p:cTn>
                                        <p:tgtEl>
                                          <p:spTgt spid="1028"/>
                                        </p:tgtEl>
                                        <p:attrNameLst>
                                          <p:attrName>style.visibility</p:attrName>
                                        </p:attrNameLst>
                                      </p:cBhvr>
                                      <p:to>
                                        <p:strVal val="visible"/>
                                      </p:to>
                                    </p:set>
                                    <p:animEffect transition="in" filter="fade">
                                      <p:cBhvr>
                                        <p:cTn id="84" dur="1000"/>
                                        <p:tgtEl>
                                          <p:spTgt spid="1028"/>
                                        </p:tgtEl>
                                      </p:cBhvr>
                                    </p:animEffect>
                                    <p:anim calcmode="lin" valueType="num">
                                      <p:cBhvr>
                                        <p:cTn id="85" dur="1000" fill="hold"/>
                                        <p:tgtEl>
                                          <p:spTgt spid="1028"/>
                                        </p:tgtEl>
                                        <p:attrNameLst>
                                          <p:attrName>ppt_x</p:attrName>
                                        </p:attrNameLst>
                                      </p:cBhvr>
                                      <p:tavLst>
                                        <p:tav tm="0">
                                          <p:val>
                                            <p:strVal val="#ppt_x"/>
                                          </p:val>
                                        </p:tav>
                                        <p:tav tm="100000">
                                          <p:val>
                                            <p:strVal val="#ppt_x"/>
                                          </p:val>
                                        </p:tav>
                                      </p:tavLst>
                                    </p:anim>
                                    <p:anim calcmode="lin" valueType="num">
                                      <p:cBhvr>
                                        <p:cTn id="86" dur="1000" fill="hold"/>
                                        <p:tgtEl>
                                          <p:spTgt spid="1028"/>
                                        </p:tgtEl>
                                        <p:attrNameLst>
                                          <p:attrName>ppt_y</p:attrName>
                                        </p:attrNameLst>
                                      </p:cBhvr>
                                      <p:tavLst>
                                        <p:tav tm="0">
                                          <p:val>
                                            <p:strVal val="#ppt_y+.1"/>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42" presetClass="entr" presetSubtype="0" fill="hold" nodeType="clickEffect">
                                  <p:stCondLst>
                                    <p:cond delay="0"/>
                                  </p:stCondLst>
                                  <p:childTnLst>
                                    <p:set>
                                      <p:cBhvr>
                                        <p:cTn id="90" dur="1" fill="hold">
                                          <p:stCondLst>
                                            <p:cond delay="0"/>
                                          </p:stCondLst>
                                        </p:cTn>
                                        <p:tgtEl>
                                          <p:spTgt spid="30"/>
                                        </p:tgtEl>
                                        <p:attrNameLst>
                                          <p:attrName>style.visibility</p:attrName>
                                        </p:attrNameLst>
                                      </p:cBhvr>
                                      <p:to>
                                        <p:strVal val="visible"/>
                                      </p:to>
                                    </p:set>
                                    <p:animEffect transition="in" filter="fade">
                                      <p:cBhvr>
                                        <p:cTn id="91" dur="1000"/>
                                        <p:tgtEl>
                                          <p:spTgt spid="30"/>
                                        </p:tgtEl>
                                      </p:cBhvr>
                                    </p:animEffect>
                                    <p:anim calcmode="lin" valueType="num">
                                      <p:cBhvr>
                                        <p:cTn id="92" dur="1000" fill="hold"/>
                                        <p:tgtEl>
                                          <p:spTgt spid="30"/>
                                        </p:tgtEl>
                                        <p:attrNameLst>
                                          <p:attrName>ppt_x</p:attrName>
                                        </p:attrNameLst>
                                      </p:cBhvr>
                                      <p:tavLst>
                                        <p:tav tm="0">
                                          <p:val>
                                            <p:strVal val="#ppt_x"/>
                                          </p:val>
                                        </p:tav>
                                        <p:tav tm="100000">
                                          <p:val>
                                            <p:strVal val="#ppt_x"/>
                                          </p:val>
                                        </p:tav>
                                      </p:tavLst>
                                    </p:anim>
                                    <p:anim calcmode="lin" valueType="num">
                                      <p:cBhvr>
                                        <p:cTn id="93" dur="1000" fill="hold"/>
                                        <p:tgtEl>
                                          <p:spTgt spid="30"/>
                                        </p:tgtEl>
                                        <p:attrNameLst>
                                          <p:attrName>ppt_y</p:attrName>
                                        </p:attrNameLst>
                                      </p:cBhvr>
                                      <p:tavLst>
                                        <p:tav tm="0">
                                          <p:val>
                                            <p:strVal val="#ppt_y+.1"/>
                                          </p:val>
                                        </p:tav>
                                        <p:tav tm="100000">
                                          <p:val>
                                            <p:strVal val="#ppt_y"/>
                                          </p:val>
                                        </p:tav>
                                      </p:tavLst>
                                    </p:anim>
                                  </p:childTnLst>
                                </p:cTn>
                              </p:par>
                              <p:par>
                                <p:cTn id="94" presetID="42" presetClass="entr" presetSubtype="0" fill="hold" nodeType="withEffect">
                                  <p:stCondLst>
                                    <p:cond delay="0"/>
                                  </p:stCondLst>
                                  <p:childTnLst>
                                    <p:set>
                                      <p:cBhvr>
                                        <p:cTn id="95" dur="1" fill="hold">
                                          <p:stCondLst>
                                            <p:cond delay="0"/>
                                          </p:stCondLst>
                                        </p:cTn>
                                        <p:tgtEl>
                                          <p:spTgt spid="1030"/>
                                        </p:tgtEl>
                                        <p:attrNameLst>
                                          <p:attrName>style.visibility</p:attrName>
                                        </p:attrNameLst>
                                      </p:cBhvr>
                                      <p:to>
                                        <p:strVal val="visible"/>
                                      </p:to>
                                    </p:set>
                                    <p:animEffect transition="in" filter="fade">
                                      <p:cBhvr>
                                        <p:cTn id="96" dur="1000"/>
                                        <p:tgtEl>
                                          <p:spTgt spid="1030"/>
                                        </p:tgtEl>
                                      </p:cBhvr>
                                    </p:animEffect>
                                    <p:anim calcmode="lin" valueType="num">
                                      <p:cBhvr>
                                        <p:cTn id="97" dur="1000" fill="hold"/>
                                        <p:tgtEl>
                                          <p:spTgt spid="1030"/>
                                        </p:tgtEl>
                                        <p:attrNameLst>
                                          <p:attrName>ppt_x</p:attrName>
                                        </p:attrNameLst>
                                      </p:cBhvr>
                                      <p:tavLst>
                                        <p:tav tm="0">
                                          <p:val>
                                            <p:strVal val="#ppt_x"/>
                                          </p:val>
                                        </p:tav>
                                        <p:tav tm="100000">
                                          <p:val>
                                            <p:strVal val="#ppt_x"/>
                                          </p:val>
                                        </p:tav>
                                      </p:tavLst>
                                    </p:anim>
                                    <p:anim calcmode="lin" valueType="num">
                                      <p:cBhvr>
                                        <p:cTn id="98" dur="1000" fill="hold"/>
                                        <p:tgtEl>
                                          <p:spTgt spid="1030"/>
                                        </p:tgtEl>
                                        <p:attrNameLst>
                                          <p:attrName>ppt_y</p:attrName>
                                        </p:attrNameLst>
                                      </p:cBhvr>
                                      <p:tavLst>
                                        <p:tav tm="0">
                                          <p:val>
                                            <p:strVal val="#ppt_y+.1"/>
                                          </p:val>
                                        </p:tav>
                                        <p:tav tm="100000">
                                          <p:val>
                                            <p:strVal val="#ppt_y"/>
                                          </p:val>
                                        </p:tav>
                                      </p:tavLst>
                                    </p:anim>
                                  </p:childTnLst>
                                </p:cTn>
                              </p:par>
                            </p:childTnLst>
                          </p:cTn>
                        </p:par>
                      </p:childTnLst>
                    </p:cTn>
                  </p:par>
                  <p:par>
                    <p:cTn id="99" fill="hold">
                      <p:stCondLst>
                        <p:cond delay="indefinite"/>
                      </p:stCondLst>
                      <p:childTnLst>
                        <p:par>
                          <p:cTn id="100" fill="hold">
                            <p:stCondLst>
                              <p:cond delay="0"/>
                            </p:stCondLst>
                            <p:childTnLst>
                              <p:par>
                                <p:cTn id="101" presetID="42" presetClass="entr" presetSubtype="0" fill="hold" nodeType="clickEffect">
                                  <p:stCondLst>
                                    <p:cond delay="0"/>
                                  </p:stCondLst>
                                  <p:childTnLst>
                                    <p:set>
                                      <p:cBhvr>
                                        <p:cTn id="102" dur="1" fill="hold">
                                          <p:stCondLst>
                                            <p:cond delay="0"/>
                                          </p:stCondLst>
                                        </p:cTn>
                                        <p:tgtEl>
                                          <p:spTgt spid="31"/>
                                        </p:tgtEl>
                                        <p:attrNameLst>
                                          <p:attrName>style.visibility</p:attrName>
                                        </p:attrNameLst>
                                      </p:cBhvr>
                                      <p:to>
                                        <p:strVal val="visible"/>
                                      </p:to>
                                    </p:set>
                                    <p:animEffect transition="in" filter="fade">
                                      <p:cBhvr>
                                        <p:cTn id="103" dur="1000"/>
                                        <p:tgtEl>
                                          <p:spTgt spid="31"/>
                                        </p:tgtEl>
                                      </p:cBhvr>
                                    </p:animEffect>
                                    <p:anim calcmode="lin" valueType="num">
                                      <p:cBhvr>
                                        <p:cTn id="104" dur="1000" fill="hold"/>
                                        <p:tgtEl>
                                          <p:spTgt spid="31"/>
                                        </p:tgtEl>
                                        <p:attrNameLst>
                                          <p:attrName>ppt_x</p:attrName>
                                        </p:attrNameLst>
                                      </p:cBhvr>
                                      <p:tavLst>
                                        <p:tav tm="0">
                                          <p:val>
                                            <p:strVal val="#ppt_x"/>
                                          </p:val>
                                        </p:tav>
                                        <p:tav tm="100000">
                                          <p:val>
                                            <p:strVal val="#ppt_x"/>
                                          </p:val>
                                        </p:tav>
                                      </p:tavLst>
                                    </p:anim>
                                    <p:anim calcmode="lin" valueType="num">
                                      <p:cBhvr>
                                        <p:cTn id="105" dur="1000" fill="hold"/>
                                        <p:tgtEl>
                                          <p:spTgt spid="31"/>
                                        </p:tgtEl>
                                        <p:attrNameLst>
                                          <p:attrName>ppt_y</p:attrName>
                                        </p:attrNameLst>
                                      </p:cBhvr>
                                      <p:tavLst>
                                        <p:tav tm="0">
                                          <p:val>
                                            <p:strVal val="#ppt_y+.1"/>
                                          </p:val>
                                        </p:tav>
                                        <p:tav tm="100000">
                                          <p:val>
                                            <p:strVal val="#ppt_y"/>
                                          </p:val>
                                        </p:tav>
                                      </p:tavLst>
                                    </p:anim>
                                  </p:childTnLst>
                                </p:cTn>
                              </p:par>
                              <p:par>
                                <p:cTn id="106" presetID="42" presetClass="entr" presetSubtype="0" fill="hold" nodeType="withEffect">
                                  <p:stCondLst>
                                    <p:cond delay="0"/>
                                  </p:stCondLst>
                                  <p:childTnLst>
                                    <p:set>
                                      <p:cBhvr>
                                        <p:cTn id="107" dur="1" fill="hold">
                                          <p:stCondLst>
                                            <p:cond delay="0"/>
                                          </p:stCondLst>
                                        </p:cTn>
                                        <p:tgtEl>
                                          <p:spTgt spid="1032"/>
                                        </p:tgtEl>
                                        <p:attrNameLst>
                                          <p:attrName>style.visibility</p:attrName>
                                        </p:attrNameLst>
                                      </p:cBhvr>
                                      <p:to>
                                        <p:strVal val="visible"/>
                                      </p:to>
                                    </p:set>
                                    <p:animEffect transition="in" filter="fade">
                                      <p:cBhvr>
                                        <p:cTn id="108" dur="1000"/>
                                        <p:tgtEl>
                                          <p:spTgt spid="1032"/>
                                        </p:tgtEl>
                                      </p:cBhvr>
                                    </p:animEffect>
                                    <p:anim calcmode="lin" valueType="num">
                                      <p:cBhvr>
                                        <p:cTn id="109" dur="1000" fill="hold"/>
                                        <p:tgtEl>
                                          <p:spTgt spid="1032"/>
                                        </p:tgtEl>
                                        <p:attrNameLst>
                                          <p:attrName>ppt_x</p:attrName>
                                        </p:attrNameLst>
                                      </p:cBhvr>
                                      <p:tavLst>
                                        <p:tav tm="0">
                                          <p:val>
                                            <p:strVal val="#ppt_x"/>
                                          </p:val>
                                        </p:tav>
                                        <p:tav tm="100000">
                                          <p:val>
                                            <p:strVal val="#ppt_x"/>
                                          </p:val>
                                        </p:tav>
                                      </p:tavLst>
                                    </p:anim>
                                    <p:anim calcmode="lin" valueType="num">
                                      <p:cBhvr>
                                        <p:cTn id="110" dur="1000" fill="hold"/>
                                        <p:tgtEl>
                                          <p:spTgt spid="1032"/>
                                        </p:tgtEl>
                                        <p:attrNameLst>
                                          <p:attrName>ppt_y</p:attrName>
                                        </p:attrNameLst>
                                      </p:cBhvr>
                                      <p:tavLst>
                                        <p:tav tm="0">
                                          <p:val>
                                            <p:strVal val="#ppt_y+.1"/>
                                          </p:val>
                                        </p:tav>
                                        <p:tav tm="100000">
                                          <p:val>
                                            <p:strVal val="#ppt_y"/>
                                          </p:val>
                                        </p:tav>
                                      </p:tavLst>
                                    </p:anim>
                                  </p:childTnLst>
                                </p:cTn>
                              </p:par>
                              <p:par>
                                <p:cTn id="111" presetID="42" presetClass="entr" presetSubtype="0" fill="hold" grpId="0" nodeType="withEffect">
                                  <p:stCondLst>
                                    <p:cond delay="0"/>
                                  </p:stCondLst>
                                  <p:childTnLst>
                                    <p:set>
                                      <p:cBhvr>
                                        <p:cTn id="112" dur="1" fill="hold">
                                          <p:stCondLst>
                                            <p:cond delay="0"/>
                                          </p:stCondLst>
                                        </p:cTn>
                                        <p:tgtEl>
                                          <p:spTgt spid="15"/>
                                        </p:tgtEl>
                                        <p:attrNameLst>
                                          <p:attrName>style.visibility</p:attrName>
                                        </p:attrNameLst>
                                      </p:cBhvr>
                                      <p:to>
                                        <p:strVal val="visible"/>
                                      </p:to>
                                    </p:set>
                                    <p:animEffect transition="in" filter="fade">
                                      <p:cBhvr>
                                        <p:cTn id="113" dur="1000"/>
                                        <p:tgtEl>
                                          <p:spTgt spid="15"/>
                                        </p:tgtEl>
                                      </p:cBhvr>
                                    </p:animEffect>
                                    <p:anim calcmode="lin" valueType="num">
                                      <p:cBhvr>
                                        <p:cTn id="114" dur="1000" fill="hold"/>
                                        <p:tgtEl>
                                          <p:spTgt spid="15"/>
                                        </p:tgtEl>
                                        <p:attrNameLst>
                                          <p:attrName>ppt_x</p:attrName>
                                        </p:attrNameLst>
                                      </p:cBhvr>
                                      <p:tavLst>
                                        <p:tav tm="0">
                                          <p:val>
                                            <p:strVal val="#ppt_x"/>
                                          </p:val>
                                        </p:tav>
                                        <p:tav tm="100000">
                                          <p:val>
                                            <p:strVal val="#ppt_x"/>
                                          </p:val>
                                        </p:tav>
                                      </p:tavLst>
                                    </p:anim>
                                    <p:anim calcmode="lin" valueType="num">
                                      <p:cBhvr>
                                        <p:cTn id="115"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9" grpId="0"/>
      <p:bldP spid="13" grpId="0"/>
      <p:bldP spid="15"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extLst/>
          </a:blip>
          <a:stretch/>
        </a:blipFill>
        <a:effectLst/>
      </p:bgPr>
    </p:bg>
    <p:spTree>
      <p:nvGrpSpPr>
        <p:cNvPr id="1" name=""/>
        <p:cNvGrpSpPr/>
        <p:nvPr/>
      </p:nvGrpSpPr>
      <p:grpSpPr>
        <a:xfrm>
          <a:off x="0" y="0"/>
          <a:ext cx="0" cy="0"/>
          <a:chOff x="0" y="0"/>
          <a:chExt cx="0" cy="0"/>
        </a:xfrm>
      </p:grpSpPr>
      <p:pic>
        <p:nvPicPr>
          <p:cNvPr id="175" name="Picture 174">
            <a:extLst>
              <a:ext uri="{FF2B5EF4-FFF2-40B4-BE49-F238E27FC236}">
                <a16:creationId xmlns:a16="http://schemas.microsoft.com/office/drawing/2014/main" id="{26BAC96C-8326-45CF-9033-49A08C17ED3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291C9F38-BB6E-4ECB-B87B-1DF6E5EE17D7}"/>
              </a:ext>
            </a:extLst>
          </p:cNvPr>
          <p:cNvSpPr>
            <a:spLocks noGrp="1"/>
          </p:cNvSpPr>
          <p:nvPr>
            <p:ph type="title"/>
          </p:nvPr>
        </p:nvSpPr>
        <p:spPr>
          <a:xfrm>
            <a:off x="5459709" y="4050264"/>
            <a:ext cx="5700416" cy="1412858"/>
          </a:xfrm>
        </p:spPr>
        <p:txBody>
          <a:bodyPr vert="horz" lIns="91440" tIns="45720" rIns="91440" bIns="45720" rtlCol="0" anchor="b">
            <a:normAutofit/>
          </a:bodyPr>
          <a:lstStyle/>
          <a:p>
            <a:pPr algn="r"/>
            <a:r>
              <a:rPr lang="en-US" dirty="0"/>
              <a:t>Implementation</a:t>
            </a:r>
          </a:p>
        </p:txBody>
      </p:sp>
      <p:grpSp>
        <p:nvGrpSpPr>
          <p:cNvPr id="177" name="Group 176">
            <a:extLst>
              <a:ext uri="{FF2B5EF4-FFF2-40B4-BE49-F238E27FC236}">
                <a16:creationId xmlns:a16="http://schemas.microsoft.com/office/drawing/2014/main" id="{653F32F4-4B4C-47E1-8F7F-790BD85BBCE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1339066">
            <a:off x="6271701" y="-388326"/>
            <a:ext cx="4860947" cy="4224413"/>
            <a:chOff x="5281603" y="104899"/>
            <a:chExt cx="6910397" cy="6005491"/>
          </a:xfrm>
        </p:grpSpPr>
        <p:sp>
          <p:nvSpPr>
            <p:cNvPr id="178" name="Freeform 13">
              <a:extLst>
                <a:ext uri="{FF2B5EF4-FFF2-40B4-BE49-F238E27FC236}">
                  <a16:creationId xmlns:a16="http://schemas.microsoft.com/office/drawing/2014/main" id="{125A1015-CF37-4E19-91D2-3AD6A8563D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281603" y="104899"/>
              <a:ext cx="6896713" cy="6005491"/>
            </a:xfrm>
            <a:custGeom>
              <a:avLst/>
              <a:gdLst>
                <a:gd name="connsiteX0" fmla="*/ 3912717 w 6896713"/>
                <a:gd name="connsiteY0" fmla="*/ 0 h 6005491"/>
                <a:gd name="connsiteX1" fmla="*/ 6679426 w 6896713"/>
                <a:gd name="connsiteY1" fmla="*/ 1146008 h 6005491"/>
                <a:gd name="connsiteX2" fmla="*/ 6896713 w 6896713"/>
                <a:gd name="connsiteY2" fmla="*/ 1385085 h 6005491"/>
                <a:gd name="connsiteX3" fmla="*/ 6896713 w 6896713"/>
                <a:gd name="connsiteY3" fmla="*/ 1431256 h 6005491"/>
                <a:gd name="connsiteX4" fmla="*/ 6657442 w 6896713"/>
                <a:gd name="connsiteY4" fmla="*/ 1167992 h 6005491"/>
                <a:gd name="connsiteX5" fmla="*/ 3912717 w 6896713"/>
                <a:gd name="connsiteY5" fmla="*/ 31089 h 6005491"/>
                <a:gd name="connsiteX6" fmla="*/ 31089 w 6896713"/>
                <a:gd name="connsiteY6" fmla="*/ 3912717 h 6005491"/>
                <a:gd name="connsiteX7" fmla="*/ 593046 w 6896713"/>
                <a:gd name="connsiteY7" fmla="*/ 5925483 h 6005491"/>
                <a:gd name="connsiteX8" fmla="*/ 633874 w 6896713"/>
                <a:gd name="connsiteY8" fmla="*/ 5989169 h 6005491"/>
                <a:gd name="connsiteX9" fmla="*/ 607415 w 6896713"/>
                <a:gd name="connsiteY9" fmla="*/ 6005491 h 6005491"/>
                <a:gd name="connsiteX10" fmla="*/ 566458 w 6896713"/>
                <a:gd name="connsiteY10" fmla="*/ 5941603 h 6005491"/>
                <a:gd name="connsiteX11" fmla="*/ 0 w 6896713"/>
                <a:gd name="connsiteY11" fmla="*/ 3912717 h 6005491"/>
                <a:gd name="connsiteX12" fmla="*/ 3912717 w 6896713"/>
                <a:gd name="connsiteY12" fmla="*/ 0 h 600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96713" h="6005491">
                  <a:moveTo>
                    <a:pt x="3912717" y="0"/>
                  </a:moveTo>
                  <a:cubicBezTo>
                    <a:pt x="4993184" y="0"/>
                    <a:pt x="5971363" y="437946"/>
                    <a:pt x="6679426" y="1146008"/>
                  </a:cubicBezTo>
                  <a:lnTo>
                    <a:pt x="6896713" y="1385085"/>
                  </a:lnTo>
                  <a:lnTo>
                    <a:pt x="6896713" y="1431256"/>
                  </a:lnTo>
                  <a:lnTo>
                    <a:pt x="6657442" y="1167992"/>
                  </a:lnTo>
                  <a:cubicBezTo>
                    <a:pt x="5955006" y="465555"/>
                    <a:pt x="4984599" y="31089"/>
                    <a:pt x="3912717" y="31089"/>
                  </a:cubicBezTo>
                  <a:cubicBezTo>
                    <a:pt x="1768953" y="31089"/>
                    <a:pt x="31089" y="1768953"/>
                    <a:pt x="31089" y="3912717"/>
                  </a:cubicBezTo>
                  <a:cubicBezTo>
                    <a:pt x="31089" y="4649636"/>
                    <a:pt x="236442" y="5338592"/>
                    <a:pt x="593046" y="5925483"/>
                  </a:cubicBezTo>
                  <a:lnTo>
                    <a:pt x="633874" y="5989169"/>
                  </a:lnTo>
                  <a:lnTo>
                    <a:pt x="607415" y="6005491"/>
                  </a:lnTo>
                  <a:lnTo>
                    <a:pt x="566458" y="5941603"/>
                  </a:lnTo>
                  <a:cubicBezTo>
                    <a:pt x="206998" y="5350013"/>
                    <a:pt x="0" y="4655538"/>
                    <a:pt x="0" y="3912717"/>
                  </a:cubicBezTo>
                  <a:cubicBezTo>
                    <a:pt x="0" y="1751783"/>
                    <a:pt x="1751783" y="0"/>
                    <a:pt x="3912717" y="0"/>
                  </a:cubicBezTo>
                  <a:close/>
                </a:path>
              </a:pathLst>
            </a:custGeom>
            <a:solidFill>
              <a:srgbClr val="FFFFFF">
                <a:alpha val="4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9" name="Group 178">
              <a:extLst>
                <a:ext uri="{FF2B5EF4-FFF2-40B4-BE49-F238E27FC236}">
                  <a16:creationId xmlns:a16="http://schemas.microsoft.com/office/drawing/2014/main" id="{960D824D-2820-4448-9773-CDD279A32A8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516018" y="331504"/>
              <a:ext cx="6675982" cy="5235326"/>
              <a:chOff x="5516018" y="331504"/>
              <a:chExt cx="6675982" cy="5235326"/>
            </a:xfrm>
          </p:grpSpPr>
          <p:cxnSp>
            <p:nvCxnSpPr>
              <p:cNvPr id="180" name="Straight Connector 179">
                <a:extLst>
                  <a:ext uri="{FF2B5EF4-FFF2-40B4-BE49-F238E27FC236}">
                    <a16:creationId xmlns:a16="http://schemas.microsoft.com/office/drawing/2014/main" id="{750582C3-FB10-4D22-B7D7-66867BC12F3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66830" y="3315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A551864A-11F1-469C-B424-1F3A624C4A7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 flipH="1">
                <a:off x="9408861" y="3383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8D13DDAE-9F24-4A16-B364-04293D4B2B4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 flipH="1">
                <a:off x="9551700" y="34763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415E573E-3D8D-43CE-943A-B72181886D5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0000" flipH="1">
                <a:off x="9688748" y="36808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ED7A7299-2E06-4E78-A6BC-9D6DBCCBCAC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9824866" y="38922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AC10D1F1-B02A-45CB-9249-0A34A0FA188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0000" flipH="1">
                <a:off x="9966867" y="41754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97B445E6-FC9E-4BBE-9684-9D27A3B0099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80000" flipH="1">
                <a:off x="10104425" y="4458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D7B94B0B-1E86-445C-94E3-9C477953D24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00000" flipH="1">
                <a:off x="10240513" y="47948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847B8F27-EFDA-4971-9967-175C56A35BA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10373882" y="52435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F4707D83-8210-46C9-9207-BC41CDE43B8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0" flipH="1">
                <a:off x="10505632" y="570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1DC751A7-EF27-4026-BCA6-9D7887300CF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20000" flipH="1">
                <a:off x="10637382" y="62134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E4622293-4219-4FC4-83B4-6A64E43D7D7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440000" flipH="1">
                <a:off x="10760965" y="69043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a16="http://schemas.microsoft.com/office/drawing/2014/main" id="{66AFCFBD-21FA-4B97-B72E-A875F2D436E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10888991" y="755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1" name="Straight Connector 240">
                <a:extLst>
                  <a:ext uri="{FF2B5EF4-FFF2-40B4-BE49-F238E27FC236}">
                    <a16:creationId xmlns:a16="http://schemas.microsoft.com/office/drawing/2014/main" id="{3A29B562-3336-444F-BCA3-4FA263035C8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740000" flipH="1">
                <a:off x="11010193" y="81974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2" name="Straight Connector 241">
                <a:extLst>
                  <a:ext uri="{FF2B5EF4-FFF2-40B4-BE49-F238E27FC236}">
                    <a16:creationId xmlns:a16="http://schemas.microsoft.com/office/drawing/2014/main" id="{DEE03CE6-F602-47BA-A249-0BE50595FE1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60000" flipH="1">
                <a:off x="11129014" y="89566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3" name="Straight Connector 242">
                <a:extLst>
                  <a:ext uri="{FF2B5EF4-FFF2-40B4-BE49-F238E27FC236}">
                    <a16:creationId xmlns:a16="http://schemas.microsoft.com/office/drawing/2014/main" id="{B279E39F-D527-4F17-A625-1072E45BB34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80000" flipH="1">
                <a:off x="11249872" y="968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4" name="Straight Connector 243">
                <a:extLst>
                  <a:ext uri="{FF2B5EF4-FFF2-40B4-BE49-F238E27FC236}">
                    <a16:creationId xmlns:a16="http://schemas.microsoft.com/office/drawing/2014/main" id="{33653306-6E1C-4B94-B7D2-995885C5F0A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11366875" y="10480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5" name="Straight Connector 244">
                <a:extLst>
                  <a:ext uri="{FF2B5EF4-FFF2-40B4-BE49-F238E27FC236}">
                    <a16:creationId xmlns:a16="http://schemas.microsoft.com/office/drawing/2014/main" id="{5C2D7723-89BD-4FD6-82B0-B2068831C24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280000" flipH="1">
                <a:off x="11474058" y="11315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6" name="Straight Connector 245">
                <a:extLst>
                  <a:ext uri="{FF2B5EF4-FFF2-40B4-BE49-F238E27FC236}">
                    <a16:creationId xmlns:a16="http://schemas.microsoft.com/office/drawing/2014/main" id="{E8909AED-0949-458F-B890-CC380E04909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0" flipH="1">
                <a:off x="11583303" y="122179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7" name="Straight Connector 246">
                <a:extLst>
                  <a:ext uri="{FF2B5EF4-FFF2-40B4-BE49-F238E27FC236}">
                    <a16:creationId xmlns:a16="http://schemas.microsoft.com/office/drawing/2014/main" id="{8363B557-FC01-4626-BD64-178FB3C8A63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20000" flipH="1">
                <a:off x="11685344" y="132177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8" name="Straight Connector 247">
                <a:extLst>
                  <a:ext uri="{FF2B5EF4-FFF2-40B4-BE49-F238E27FC236}">
                    <a16:creationId xmlns:a16="http://schemas.microsoft.com/office/drawing/2014/main" id="{1B4ACCED-8C7B-4728-86DD-F7FE8DB0506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11787704" y="14176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9" name="Straight Connector 248">
                <a:extLst>
                  <a:ext uri="{FF2B5EF4-FFF2-40B4-BE49-F238E27FC236}">
                    <a16:creationId xmlns:a16="http://schemas.microsoft.com/office/drawing/2014/main" id="{76E40279-147F-4CA0-9D97-388FDDB5D49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20000" flipH="1">
                <a:off x="11880859" y="15179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0" name="Straight Connector 249">
                <a:extLst>
                  <a:ext uri="{FF2B5EF4-FFF2-40B4-BE49-F238E27FC236}">
                    <a16:creationId xmlns:a16="http://schemas.microsoft.com/office/drawing/2014/main" id="{61DEC1DE-D1E6-46D3-9A1D-600565AB941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940000" flipH="1">
                <a:off x="11969252" y="162743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1" name="Straight Connector 250">
                <a:extLst>
                  <a:ext uri="{FF2B5EF4-FFF2-40B4-BE49-F238E27FC236}">
                    <a16:creationId xmlns:a16="http://schemas.microsoft.com/office/drawing/2014/main" id="{E4E7B5DD-1FEB-4A63-9788-E509D242A2E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60000" flipH="1">
                <a:off x="12062016" y="173601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2" name="Straight Connector 251">
                <a:extLst>
                  <a:ext uri="{FF2B5EF4-FFF2-40B4-BE49-F238E27FC236}">
                    <a16:creationId xmlns:a16="http://schemas.microsoft.com/office/drawing/2014/main" id="{6854A2AC-1E41-46B1-B3EB-6F4C4AFE75D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074680" y="1910249"/>
                <a:ext cx="117320" cy="82912"/>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3" name="Straight Connector 252">
                <a:extLst>
                  <a:ext uri="{FF2B5EF4-FFF2-40B4-BE49-F238E27FC236}">
                    <a16:creationId xmlns:a16="http://schemas.microsoft.com/office/drawing/2014/main" id="{FD1DF4FA-0116-4564-8AAB-565D15D7860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149943" y="2083594"/>
                <a:ext cx="39676" cy="21436"/>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4" name="Straight Connector 253">
                <a:extLst>
                  <a:ext uri="{FF2B5EF4-FFF2-40B4-BE49-F238E27FC236}">
                    <a16:creationId xmlns:a16="http://schemas.microsoft.com/office/drawing/2014/main" id="{60800E52-FC45-499C-A9C9-C10E0145C60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 flipH="1">
                <a:off x="9127990" y="33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5" name="Straight Connector 254">
                <a:extLst>
                  <a:ext uri="{FF2B5EF4-FFF2-40B4-BE49-F238E27FC236}">
                    <a16:creationId xmlns:a16="http://schemas.microsoft.com/office/drawing/2014/main" id="{DA3AB7E0-B34B-47BC-B9A4-39C68A1CA4F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 flipH="1">
                <a:off x="8987576" y="33663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6" name="Straight Connector 255">
                <a:extLst>
                  <a:ext uri="{FF2B5EF4-FFF2-40B4-BE49-F238E27FC236}">
                    <a16:creationId xmlns:a16="http://schemas.microsoft.com/office/drawing/2014/main" id="{44305B7F-167D-42BC-8CD9-255F3C55D64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 flipH="1">
                <a:off x="8844859" y="35117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E36CC4E3-9816-4520-AC19-2F02A96649A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8706904" y="3657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8" name="Straight Connector 257">
                <a:extLst>
                  <a:ext uri="{FF2B5EF4-FFF2-40B4-BE49-F238E27FC236}">
                    <a16:creationId xmlns:a16="http://schemas.microsoft.com/office/drawing/2014/main" id="{08697606-420F-4136-9F22-16728912A68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20000" flipH="1">
                <a:off x="8568008" y="3878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B49BB4ED-1E1E-48FD-AEF3-E764A35A49E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840000" flipH="1">
                <a:off x="8429112" y="4100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0" name="Straight Connector 259">
                <a:extLst>
                  <a:ext uri="{FF2B5EF4-FFF2-40B4-BE49-F238E27FC236}">
                    <a16:creationId xmlns:a16="http://schemas.microsoft.com/office/drawing/2014/main" id="{AAF79235-3712-4FFA-B441-C321E0C4025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60000" flipH="1">
                <a:off x="8294968" y="4462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1" name="Straight Connector 260">
                <a:extLst>
                  <a:ext uri="{FF2B5EF4-FFF2-40B4-BE49-F238E27FC236}">
                    <a16:creationId xmlns:a16="http://schemas.microsoft.com/office/drawing/2014/main" id="{4619CA09-6186-4C23-B12C-4A28815F1D8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8160824" y="48237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2" name="Straight Connector 261">
                <a:extLst>
                  <a:ext uri="{FF2B5EF4-FFF2-40B4-BE49-F238E27FC236}">
                    <a16:creationId xmlns:a16="http://schemas.microsoft.com/office/drawing/2014/main" id="{9F76ABA5-C6B1-4943-8A03-A6130F61152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60000" flipH="1">
                <a:off x="8027689" y="53184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3" name="Straight Connector 262">
                <a:extLst>
                  <a:ext uri="{FF2B5EF4-FFF2-40B4-BE49-F238E27FC236}">
                    <a16:creationId xmlns:a16="http://schemas.microsoft.com/office/drawing/2014/main" id="{8B9388C8-01EF-4DC7-BBC3-AB782DB2410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80000" flipH="1">
                <a:off x="7894554" y="58132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4" name="Straight Connector 263">
                <a:extLst>
                  <a:ext uri="{FF2B5EF4-FFF2-40B4-BE49-F238E27FC236}">
                    <a16:creationId xmlns:a16="http://schemas.microsoft.com/office/drawing/2014/main" id="{C71FE0EF-57F0-4618-AFD1-9A425215A00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500000" flipH="1">
                <a:off x="7761419" y="63079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5" name="Straight Connector 264">
                <a:extLst>
                  <a:ext uri="{FF2B5EF4-FFF2-40B4-BE49-F238E27FC236}">
                    <a16:creationId xmlns:a16="http://schemas.microsoft.com/office/drawing/2014/main" id="{95B3456D-7173-44F8-830F-8BE3ED809FA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7636645" y="6898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6" name="Straight Connector 265">
                <a:extLst>
                  <a:ext uri="{FF2B5EF4-FFF2-40B4-BE49-F238E27FC236}">
                    <a16:creationId xmlns:a16="http://schemas.microsoft.com/office/drawing/2014/main" id="{D5C44D67-08F3-4A7F-A897-0C3EBEAB85F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0" flipH="1">
                <a:off x="7511871" y="75119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7" name="Straight Connector 266">
                <a:extLst>
                  <a:ext uri="{FF2B5EF4-FFF2-40B4-BE49-F238E27FC236}">
                    <a16:creationId xmlns:a16="http://schemas.microsoft.com/office/drawing/2014/main" id="{CCD613F2-A0C3-40B6-9074-6FED01B56DC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20000" flipH="1">
                <a:off x="7387899" y="81977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a16="http://schemas.microsoft.com/office/drawing/2014/main" id="{ACE66E98-9ABC-42AD-BA48-43A3CFE928F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040000" flipH="1">
                <a:off x="7268530" y="8931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9" name="Straight Connector 268">
                <a:extLst>
                  <a:ext uri="{FF2B5EF4-FFF2-40B4-BE49-F238E27FC236}">
                    <a16:creationId xmlns:a16="http://schemas.microsoft.com/office/drawing/2014/main" id="{35107221-7334-471A-8F1D-405AFF2E28F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7152030" y="9765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0" name="Straight Connector 269">
                <a:extLst>
                  <a:ext uri="{FF2B5EF4-FFF2-40B4-BE49-F238E27FC236}">
                    <a16:creationId xmlns:a16="http://schemas.microsoft.com/office/drawing/2014/main" id="{6A40E3D3-DFAB-4EB8-8AE4-FC38F40103C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340000" flipH="1">
                <a:off x="7041695" y="10600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1" name="Straight Connector 270">
                <a:extLst>
                  <a:ext uri="{FF2B5EF4-FFF2-40B4-BE49-F238E27FC236}">
                    <a16:creationId xmlns:a16="http://schemas.microsoft.com/office/drawing/2014/main" id="{EDEBB5EA-B536-41D1-813E-25A272C6DE4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60000" flipH="1">
                <a:off x="6931360" y="114346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2" name="Straight Connector 271">
                <a:extLst>
                  <a:ext uri="{FF2B5EF4-FFF2-40B4-BE49-F238E27FC236}">
                    <a16:creationId xmlns:a16="http://schemas.microsoft.com/office/drawing/2014/main" id="{7593F0C9-D829-46F9-940F-C33E1FA50EC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80000" flipH="1">
                <a:off x="6819070" y="123586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3" name="Straight Connector 272">
                <a:extLst>
                  <a:ext uri="{FF2B5EF4-FFF2-40B4-BE49-F238E27FC236}">
                    <a16:creationId xmlns:a16="http://schemas.microsoft.com/office/drawing/2014/main" id="{DFA44794-6636-437F-978D-86FB86F4A01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6721359" y="133274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4" name="Straight Connector 273">
                <a:extLst>
                  <a:ext uri="{FF2B5EF4-FFF2-40B4-BE49-F238E27FC236}">
                    <a16:creationId xmlns:a16="http://schemas.microsoft.com/office/drawing/2014/main" id="{D5845953-AA2C-4350-BFDE-DD7C098782B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80000" flipH="1">
                <a:off x="6617467" y="1429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5" name="Straight Connector 274">
                <a:extLst>
                  <a:ext uri="{FF2B5EF4-FFF2-40B4-BE49-F238E27FC236}">
                    <a16:creationId xmlns:a16="http://schemas.microsoft.com/office/drawing/2014/main" id="{4402457A-CD98-4084-A1F4-C424366239B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0" flipH="1">
                <a:off x="6520032" y="15272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6" name="Straight Connector 275">
                <a:extLst>
                  <a:ext uri="{FF2B5EF4-FFF2-40B4-BE49-F238E27FC236}">
                    <a16:creationId xmlns:a16="http://schemas.microsoft.com/office/drawing/2014/main" id="{562A8EAD-64FD-4329-A560-AA58A97AC03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120000" flipH="1">
                <a:off x="6429579" y="16416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7" name="Straight Connector 276">
                <a:extLst>
                  <a:ext uri="{FF2B5EF4-FFF2-40B4-BE49-F238E27FC236}">
                    <a16:creationId xmlns:a16="http://schemas.microsoft.com/office/drawing/2014/main" id="{F92CF784-F98F-4341-8F46-0A64839ACA5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240000" flipH="1">
                <a:off x="6340532" y="1750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8" name="Straight Connector 277">
                <a:extLst>
                  <a:ext uri="{FF2B5EF4-FFF2-40B4-BE49-F238E27FC236}">
                    <a16:creationId xmlns:a16="http://schemas.microsoft.com/office/drawing/2014/main" id="{5E1F1973-04BC-476C-9212-FEBFBF9112B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420000" flipH="1">
                <a:off x="6261757" y="18601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9" name="Straight Connector 278">
                <a:extLst>
                  <a:ext uri="{FF2B5EF4-FFF2-40B4-BE49-F238E27FC236}">
                    <a16:creationId xmlns:a16="http://schemas.microsoft.com/office/drawing/2014/main" id="{FD7E05BB-0D7F-4D58-9B58-971819E1B3A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540000" flipH="1">
                <a:off x="6184144" y="19796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0" name="Straight Connector 279">
                <a:extLst>
                  <a:ext uri="{FF2B5EF4-FFF2-40B4-BE49-F238E27FC236}">
                    <a16:creationId xmlns:a16="http://schemas.microsoft.com/office/drawing/2014/main" id="{86407646-575E-46B4-81DF-4BFED735FDA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60000" flipH="1">
                <a:off x="6106531" y="20990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1" name="Straight Connector 280">
                <a:extLst>
                  <a:ext uri="{FF2B5EF4-FFF2-40B4-BE49-F238E27FC236}">
                    <a16:creationId xmlns:a16="http://schemas.microsoft.com/office/drawing/2014/main" id="{FDB552A3-3810-415D-ADFA-4D2A859DEA7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780000" flipH="1">
                <a:off x="6043206" y="222255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2" name="Straight Connector 281">
                <a:extLst>
                  <a:ext uri="{FF2B5EF4-FFF2-40B4-BE49-F238E27FC236}">
                    <a16:creationId xmlns:a16="http://schemas.microsoft.com/office/drawing/2014/main" id="{7908D77A-76C6-4A09-B940-D6E322090B3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960000" flipH="1">
                <a:off x="5978913" y="234430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3" name="Straight Connector 282">
                <a:extLst>
                  <a:ext uri="{FF2B5EF4-FFF2-40B4-BE49-F238E27FC236}">
                    <a16:creationId xmlns:a16="http://schemas.microsoft.com/office/drawing/2014/main" id="{25EF112D-F061-47ED-A1BF-3F0E7AD6E33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080000" flipH="1">
                <a:off x="5912438" y="24706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4" name="Straight Connector 283">
                <a:extLst>
                  <a:ext uri="{FF2B5EF4-FFF2-40B4-BE49-F238E27FC236}">
                    <a16:creationId xmlns:a16="http://schemas.microsoft.com/office/drawing/2014/main" id="{C686D9C7-3FFC-4F6B-B177-08F90BA6AD2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0" flipH="1">
                <a:off x="5858875" y="260092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5" name="Straight Connector 284">
                <a:extLst>
                  <a:ext uri="{FF2B5EF4-FFF2-40B4-BE49-F238E27FC236}">
                    <a16:creationId xmlns:a16="http://schemas.microsoft.com/office/drawing/2014/main" id="{BEB45889-B6D6-43BB-A039-F074E6A78A7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320000" flipH="1">
                <a:off x="5808182" y="273404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6" name="Straight Connector 285">
                <a:extLst>
                  <a:ext uri="{FF2B5EF4-FFF2-40B4-BE49-F238E27FC236}">
                    <a16:creationId xmlns:a16="http://schemas.microsoft.com/office/drawing/2014/main" id="{3D9CF09A-FB38-4E15-8148-184E2E0F79F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500000" flipH="1">
                <a:off x="5773263" y="28668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7" name="Straight Connector 286">
                <a:extLst>
                  <a:ext uri="{FF2B5EF4-FFF2-40B4-BE49-F238E27FC236}">
                    <a16:creationId xmlns:a16="http://schemas.microsoft.com/office/drawing/2014/main" id="{DAD7A081-32D1-4F45-84C7-A0516B64073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620000" flipH="1">
                <a:off x="5735963" y="300206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8" name="Straight Connector 287">
                <a:extLst>
                  <a:ext uri="{FF2B5EF4-FFF2-40B4-BE49-F238E27FC236}">
                    <a16:creationId xmlns:a16="http://schemas.microsoft.com/office/drawing/2014/main" id="{53745EDB-9331-4653-AA43-9C95D472BF1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740000" flipH="1">
                <a:off x="5700105" y="31389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9" name="Straight Connector 288">
                <a:extLst>
                  <a:ext uri="{FF2B5EF4-FFF2-40B4-BE49-F238E27FC236}">
                    <a16:creationId xmlns:a16="http://schemas.microsoft.com/office/drawing/2014/main" id="{09D90859-0422-48EE-A9DC-8040A7D699C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860000" flipH="1">
                <a:off x="5665939" y="327548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0" name="Straight Connector 289">
                <a:extLst>
                  <a:ext uri="{FF2B5EF4-FFF2-40B4-BE49-F238E27FC236}">
                    <a16:creationId xmlns:a16="http://schemas.microsoft.com/office/drawing/2014/main" id="{7F199302-1A2E-4171-992F-A19EAB67255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040000" flipH="1">
                <a:off x="5644476" y="341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1" name="Straight Connector 290">
                <a:extLst>
                  <a:ext uri="{FF2B5EF4-FFF2-40B4-BE49-F238E27FC236}">
                    <a16:creationId xmlns:a16="http://schemas.microsoft.com/office/drawing/2014/main" id="{147A01A7-AB13-44A3-A2E3-0555C2E370F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160000" flipH="1">
                <a:off x="5626530" y="3554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2" name="Straight Connector 291">
                <a:extLst>
                  <a:ext uri="{FF2B5EF4-FFF2-40B4-BE49-F238E27FC236}">
                    <a16:creationId xmlns:a16="http://schemas.microsoft.com/office/drawing/2014/main" id="{DBB16F53-4F46-414C-9B9F-555536EF6BD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280000" flipH="1">
                <a:off x="5616429" y="36918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3" name="Straight Connector 292">
                <a:extLst>
                  <a:ext uri="{FF2B5EF4-FFF2-40B4-BE49-F238E27FC236}">
                    <a16:creationId xmlns:a16="http://schemas.microsoft.com/office/drawing/2014/main" id="{9836B30E-FE35-4D9F-BA31-315E7DE5E21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0" flipH="1">
                <a:off x="5611319" y="38353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4" name="Straight Connector 293">
                <a:extLst>
                  <a:ext uri="{FF2B5EF4-FFF2-40B4-BE49-F238E27FC236}">
                    <a16:creationId xmlns:a16="http://schemas.microsoft.com/office/drawing/2014/main" id="{B6577824-1E6B-40C7-9693-7AF7ABEE5F8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580000" flipH="1">
                <a:off x="5608540" y="397572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5" name="Straight Connector 294">
                <a:extLst>
                  <a:ext uri="{FF2B5EF4-FFF2-40B4-BE49-F238E27FC236}">
                    <a16:creationId xmlns:a16="http://schemas.microsoft.com/office/drawing/2014/main" id="{1219B94E-7BAC-4690-A0CF-0A94CF2C7A7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700000" flipH="1">
                <a:off x="5605761" y="41160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6" name="Straight Connector 295">
                <a:extLst>
                  <a:ext uri="{FF2B5EF4-FFF2-40B4-BE49-F238E27FC236}">
                    <a16:creationId xmlns:a16="http://schemas.microsoft.com/office/drawing/2014/main" id="{153554AD-35C5-4C94-860E-E171E75E27A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820000" flipH="1">
                <a:off x="5624195" y="425421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7" name="Straight Connector 296">
                <a:extLst>
                  <a:ext uri="{FF2B5EF4-FFF2-40B4-BE49-F238E27FC236}">
                    <a16:creationId xmlns:a16="http://schemas.microsoft.com/office/drawing/2014/main" id="{118939DB-C6D5-482A-A11C-EFF69D1216F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940000" flipH="1">
                <a:off x="5642629" y="43923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8" name="Straight Connector 297">
                <a:extLst>
                  <a:ext uri="{FF2B5EF4-FFF2-40B4-BE49-F238E27FC236}">
                    <a16:creationId xmlns:a16="http://schemas.microsoft.com/office/drawing/2014/main" id="{96F026C4-6631-464F-9578-DDCEAF40918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120000" flipH="1">
                <a:off x="5654818" y="45363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9" name="Straight Connector 298">
                <a:extLst>
                  <a:ext uri="{FF2B5EF4-FFF2-40B4-BE49-F238E27FC236}">
                    <a16:creationId xmlns:a16="http://schemas.microsoft.com/office/drawing/2014/main" id="{2AF88C5A-F83A-4173-92E5-8C7E5747F97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240000" flipH="1">
                <a:off x="5684446" y="467136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0" name="Straight Connector 299">
                <a:extLst>
                  <a:ext uri="{FF2B5EF4-FFF2-40B4-BE49-F238E27FC236}">
                    <a16:creationId xmlns:a16="http://schemas.microsoft.com/office/drawing/2014/main" id="{4A4A3BCF-1A3B-4A1B-88F6-4FEF3ACC398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360000" flipH="1">
                <a:off x="5714074" y="48087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1" name="Straight Connector 300">
                <a:extLst>
                  <a:ext uri="{FF2B5EF4-FFF2-40B4-BE49-F238E27FC236}">
                    <a16:creationId xmlns:a16="http://schemas.microsoft.com/office/drawing/2014/main" id="{B8455E5D-06FD-4E43-AADE-A4A47BFBCC9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480000" flipH="1">
                <a:off x="5748464" y="49484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2" name="Straight Connector 301">
                <a:extLst>
                  <a:ext uri="{FF2B5EF4-FFF2-40B4-BE49-F238E27FC236}">
                    <a16:creationId xmlns:a16="http://schemas.microsoft.com/office/drawing/2014/main" id="{317396C4-A888-495B-AA8A-EB6F4E1E578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60000" flipH="1">
                <a:off x="5792091" y="507760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3" name="Straight Connector 302">
                <a:extLst>
                  <a:ext uri="{FF2B5EF4-FFF2-40B4-BE49-F238E27FC236}">
                    <a16:creationId xmlns:a16="http://schemas.microsoft.com/office/drawing/2014/main" id="{CD236C89-FF9C-48B6-A207-424416196F0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780000" flipH="1">
                <a:off x="5847441" y="52112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4" name="Straight Connector 303">
                <a:extLst>
                  <a:ext uri="{FF2B5EF4-FFF2-40B4-BE49-F238E27FC236}">
                    <a16:creationId xmlns:a16="http://schemas.microsoft.com/office/drawing/2014/main" id="{AE1F9F13-03A5-452F-9E6C-10E4EBA2466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900000" flipH="1">
                <a:off x="5900410" y="53424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5" name="Straight Connector 304">
                <a:extLst>
                  <a:ext uri="{FF2B5EF4-FFF2-40B4-BE49-F238E27FC236}">
                    <a16:creationId xmlns:a16="http://schemas.microsoft.com/office/drawing/2014/main" id="{12AF9232-0F66-4106-9574-6F502E21214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020000" flipH="1">
                <a:off x="5955760" y="547369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grpSp>
      </p:grpSp>
      <p:pic>
        <p:nvPicPr>
          <p:cNvPr id="90" name="Picture 89">
            <a:extLst>
              <a:ext uri="{FF2B5EF4-FFF2-40B4-BE49-F238E27FC236}">
                <a16:creationId xmlns:a16="http://schemas.microsoft.com/office/drawing/2014/main" id="{8E057D47-C2C4-4A2D-AA35-93829666AB5C}"/>
              </a:ext>
            </a:extLst>
          </p:cNvPr>
          <p:cNvPicPr/>
          <p:nvPr/>
        </p:nvPicPr>
        <p:blipFill rotWithShape="1">
          <a:blip r:embed="rId5" cstate="print">
            <a:extLst>
              <a:ext uri="{BEBA8EAE-BF5A-486C-A8C5-ECC9F3942E4B}">
                <a14:imgProps xmlns:a14="http://schemas.microsoft.com/office/drawing/2010/main">
                  <a14:imgLayer r:embed="rId6">
                    <a14:imgEffect>
                      <a14:backgroundRemoval t="47089" b="82958" l="9850" r="89900">
                        <a14:foregroundMark x1="34779" y1="54810" x2="38063" y2="53521"/>
                        <a14:foregroundMark x1="38063" y1="53521" x2="40651" y2="53521"/>
                        <a14:foregroundMark x1="46745" y1="50704" x2="49666" y2="47136"/>
                        <a14:foregroundMark x1="61722" y1="56496" x2="66110" y2="60704"/>
                        <a14:foregroundMark x1="26294" y1="61455" x2="28464" y2="66056"/>
                        <a14:foregroundMark x1="28464" y1="60704" x2="26043" y2="61174"/>
                        <a14:foregroundMark x1="33472" y1="66667" x2="31636" y2="62066"/>
                        <a14:foregroundMark x1="27129" y1="61455" x2="27129" y2="60563"/>
                        <a14:foregroundMark x1="27880" y1="60423" x2="27129" y2="61455"/>
                        <a14:foregroundMark x1="43072" y1="75493" x2="42487" y2="74178"/>
                        <a14:foregroundMark x1="49416" y1="74601" x2="48998" y2="72770"/>
                        <a14:foregroundMark x1="56594" y1="73286" x2="56845" y2="72019"/>
                        <a14:foregroundMark x1="63272" y1="72441" x2="63022" y2="71455"/>
                        <a14:backgroundMark x1="25543" y1="58779" x2="21369" y2="63944"/>
                        <a14:backgroundMark x1="21369" y1="63944" x2="21536" y2="63991"/>
                        <a14:backgroundMark x1="41152" y1="80423" x2="60768" y2="77559"/>
                        <a14:backgroundMark x1="60768" y1="77559" x2="63439" y2="75634"/>
                        <a14:backgroundMark x1="52087" y1="76948" x2="41152" y2="79953"/>
                        <a14:backgroundMark x1="36394" y1="82347" x2="33973" y2="83239"/>
                        <a14:backgroundMark x1="65275" y1="76056" x2="77796" y2="73521"/>
                        <a14:backgroundMark x1="79633" y1="72629" x2="77295" y2="68592"/>
                        <a14:backgroundMark x1="29215" y1="57700" x2="28965" y2="55634"/>
                        <a14:backgroundMark x1="30551" y1="56995" x2="30050" y2="55493"/>
                        <a14:backgroundMark x1="37479" y1="75164" x2="37479" y2="76948"/>
                        <a14:backgroundMark x1="36394" y1="74601" x2="37479" y2="76667"/>
                        <a14:backgroundMark x1="38230" y1="74742" x2="39566" y2="76244"/>
                        <a14:backgroundMark x1="31386" y1="56808" x2="31386" y2="55352"/>
                        <a14:backgroundMark x1="32972" y1="55775" x2="33973" y2="55634"/>
                        <a14:backgroundMark x1="35309" y1="54601" x2="31386" y2="56808"/>
                        <a14:backgroundMark x1="25898" y1="63730" x2="24708" y2="66526"/>
                        <a14:backgroundMark x1="28464" y1="57700" x2="27355" y2="60308"/>
                        <a14:backgroundMark x1="26043" y1="72347" x2="16277" y2="55775"/>
                        <a14:backgroundMark x1="29466" y1="56385" x2="29215" y2="56808"/>
                        <a14:backgroundMark x1="30801" y1="55915" x2="28715" y2="56808"/>
                        <a14:backgroundMark x1="48581" y1="45775" x2="45659" y2="46526"/>
                        <a14:backgroundMark x1="61102" y1="55915" x2="58681" y2="53239"/>
                        <a14:backgroundMark x1="64023" y1="55352" x2="57346" y2="52817"/>
                        <a14:backgroundMark x1="63189" y1="56385" x2="60768" y2="54272"/>
                        <a14:backgroundMark x1="59516" y1="55634" x2="62104" y2="56244"/>
                        <a14:backgroundMark x1="61102" y1="54272" x2="61603" y2="56526"/>
                        <a14:backgroundMark x1="59766" y1="55164" x2="56594" y2="52958"/>
                        <a14:backgroundMark x1="58431" y1="52347" x2="55509" y2="51878"/>
                        <a14:backgroundMark x1="56427" y1="52770" x2="59265" y2="55587"/>
                        <a14:backgroundMark x1="56260" y1="52207" x2="59182" y2="52958"/>
                        <a14:backgroundMark x1="74708" y1="67230" x2="81553" y2="71362"/>
                        <a14:backgroundMark x1="81553" y1="71362" x2="81803" y2="71455"/>
                        <a14:backgroundMark x1="45159" y1="74836" x2="44157" y2="74836"/>
                        <a14:backgroundMark x1="30885" y1="78451" x2="39316" y2="78779"/>
                        <a14:backgroundMark x1="34307" y1="76995" x2="34808" y2="77136"/>
                        <a14:backgroundMark x1="36477" y1="75728" x2="31386" y2="77418"/>
                        <a14:backgroundMark x1="36644" y1="74695" x2="36644" y2="74695"/>
                        <a14:backgroundMark x1="36644" y1="74038" x2="37312" y2="74695"/>
                        <a14:backgroundMark x1="70117" y1="72911" x2="68948" y2="73005"/>
                        <a14:backgroundMark x1="65860" y1="71362" x2="66027" y2="72676"/>
                        <a14:backgroundMark x1="70868" y1="72911" x2="70284" y2="73052"/>
                        <a14:backgroundMark x1="30885" y1="77559" x2="34224" y2="77324"/>
                        <a14:backgroundMark x1="30885" y1="77418" x2="33055" y2="77230"/>
                        <a14:backgroundMark x1="31886" y1="77230" x2="30384" y2="77324"/>
                        <a14:backgroundMark x1="26795" y1="73803" x2="26962" y2="75540"/>
                        <a14:backgroundMark x1="27045" y1="74366" x2="28381" y2="77324"/>
                      </a14:backgroundRemoval>
                    </a14:imgEffect>
                    <a14:imgEffect>
                      <a14:sharpenSoften amount="25000"/>
                    </a14:imgEffect>
                  </a14:imgLayer>
                </a14:imgProps>
              </a:ext>
              <a:ext uri="{28A0092B-C50C-407E-A947-70E740481C1C}">
                <a14:useLocalDpi xmlns:a14="http://schemas.microsoft.com/office/drawing/2010/main" val="0"/>
              </a:ext>
            </a:extLst>
          </a:blip>
          <a:srcRect t="46506" b="13368"/>
          <a:stretch/>
        </p:blipFill>
        <p:spPr bwMode="auto">
          <a:xfrm>
            <a:off x="6080591" y="-70248"/>
            <a:ext cx="4787317" cy="3415082"/>
          </a:xfrm>
          <a:custGeom>
            <a:avLst/>
            <a:gdLst>
              <a:gd name="connsiteX0" fmla="*/ 211873 w 4411344"/>
              <a:gd name="connsiteY0" fmla="*/ 0 h 3146878"/>
              <a:gd name="connsiteX1" fmla="*/ 4199471 w 4411344"/>
              <a:gd name="connsiteY1" fmla="*/ 0 h 3146878"/>
              <a:gd name="connsiteX2" fmla="*/ 4205314 w 4411344"/>
              <a:gd name="connsiteY2" fmla="*/ 11242 h 3146878"/>
              <a:gd name="connsiteX3" fmla="*/ 4411344 w 4411344"/>
              <a:gd name="connsiteY3" fmla="*/ 943304 h 3146878"/>
              <a:gd name="connsiteX4" fmla="*/ 2431189 w 4411344"/>
              <a:gd name="connsiteY4" fmla="*/ 3137588 h 3146878"/>
              <a:gd name="connsiteX5" fmla="*/ 2247220 w 4411344"/>
              <a:gd name="connsiteY5" fmla="*/ 3146878 h 3146878"/>
              <a:gd name="connsiteX6" fmla="*/ 2164124 w 4411344"/>
              <a:gd name="connsiteY6" fmla="*/ 3146878 h 3146878"/>
              <a:gd name="connsiteX7" fmla="*/ 1980155 w 4411344"/>
              <a:gd name="connsiteY7" fmla="*/ 3137588 h 3146878"/>
              <a:gd name="connsiteX8" fmla="*/ 0 w 4411344"/>
              <a:gd name="connsiteY8" fmla="*/ 943304 h 3146878"/>
              <a:gd name="connsiteX9" fmla="*/ 206030 w 4411344"/>
              <a:gd name="connsiteY9" fmla="*/ 11242 h 3146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11344" h="3146878">
                <a:moveTo>
                  <a:pt x="211873" y="0"/>
                </a:moveTo>
                <a:lnTo>
                  <a:pt x="4199471" y="0"/>
                </a:lnTo>
                <a:lnTo>
                  <a:pt x="4205314" y="11242"/>
                </a:lnTo>
                <a:cubicBezTo>
                  <a:pt x="4337510" y="294369"/>
                  <a:pt x="4411344" y="610214"/>
                  <a:pt x="4411344" y="943304"/>
                </a:cubicBezTo>
                <a:cubicBezTo>
                  <a:pt x="4411344" y="2085328"/>
                  <a:pt x="3543413" y="3024636"/>
                  <a:pt x="2431189" y="3137588"/>
                </a:cubicBezTo>
                <a:lnTo>
                  <a:pt x="2247220" y="3146878"/>
                </a:lnTo>
                <a:lnTo>
                  <a:pt x="2164124" y="3146878"/>
                </a:lnTo>
                <a:lnTo>
                  <a:pt x="1980155" y="3137588"/>
                </a:lnTo>
                <a:cubicBezTo>
                  <a:pt x="867932" y="3024636"/>
                  <a:pt x="0" y="2085328"/>
                  <a:pt x="0" y="943304"/>
                </a:cubicBezTo>
                <a:cubicBezTo>
                  <a:pt x="0" y="610214"/>
                  <a:pt x="73835" y="294369"/>
                  <a:pt x="206030" y="11242"/>
                </a:cubicBezTo>
                <a:close/>
              </a:path>
            </a:pathLst>
          </a:custGeom>
          <a:noFill/>
          <a:extLst>
            <a:ext uri="{53640926-AAD7-44D8-BBD7-CCE9431645EC}">
              <a14:shadowObscured xmlns:a14="http://schemas.microsoft.com/office/drawing/2010/main"/>
            </a:ext>
          </a:extLst>
        </p:spPr>
      </p:pic>
      <p:sp>
        <p:nvSpPr>
          <p:cNvPr id="307" name="Rectangle 306">
            <a:extLst>
              <a:ext uri="{FF2B5EF4-FFF2-40B4-BE49-F238E27FC236}">
                <a16:creationId xmlns:a16="http://schemas.microsoft.com/office/drawing/2014/main" id="{CDE6373C-25B2-42FF-8704-49F0A179CC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9033" y="4357158"/>
            <a:ext cx="723900" cy="177800"/>
          </a:xfrm>
          <a:prstGeom prst="rect">
            <a:avLst/>
          </a:prstGeom>
          <a:solidFill>
            <a:schemeClr val="accent4">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09" name="Group 308">
            <a:extLst>
              <a:ext uri="{FF2B5EF4-FFF2-40B4-BE49-F238E27FC236}">
                <a16:creationId xmlns:a16="http://schemas.microsoft.com/office/drawing/2014/main" id="{63BF6731-D3EE-4447-B524-14D478D898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9884888">
            <a:off x="-455822" y="254671"/>
            <a:ext cx="6564414" cy="5704814"/>
            <a:chOff x="5281603" y="104899"/>
            <a:chExt cx="6910397" cy="6005491"/>
          </a:xfrm>
        </p:grpSpPr>
        <p:sp>
          <p:nvSpPr>
            <p:cNvPr id="310" name="Freeform 97">
              <a:extLst>
                <a:ext uri="{FF2B5EF4-FFF2-40B4-BE49-F238E27FC236}">
                  <a16:creationId xmlns:a16="http://schemas.microsoft.com/office/drawing/2014/main" id="{978737D2-68E1-486F-93B4-E15EB4B946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281603" y="104899"/>
              <a:ext cx="6896713" cy="6005491"/>
            </a:xfrm>
            <a:custGeom>
              <a:avLst/>
              <a:gdLst>
                <a:gd name="connsiteX0" fmla="*/ 3912717 w 6896713"/>
                <a:gd name="connsiteY0" fmla="*/ 0 h 6005491"/>
                <a:gd name="connsiteX1" fmla="*/ 6679426 w 6896713"/>
                <a:gd name="connsiteY1" fmla="*/ 1146008 h 6005491"/>
                <a:gd name="connsiteX2" fmla="*/ 6896713 w 6896713"/>
                <a:gd name="connsiteY2" fmla="*/ 1385085 h 6005491"/>
                <a:gd name="connsiteX3" fmla="*/ 6896713 w 6896713"/>
                <a:gd name="connsiteY3" fmla="*/ 1431256 h 6005491"/>
                <a:gd name="connsiteX4" fmla="*/ 6657442 w 6896713"/>
                <a:gd name="connsiteY4" fmla="*/ 1167992 h 6005491"/>
                <a:gd name="connsiteX5" fmla="*/ 3912717 w 6896713"/>
                <a:gd name="connsiteY5" fmla="*/ 31089 h 6005491"/>
                <a:gd name="connsiteX6" fmla="*/ 31089 w 6896713"/>
                <a:gd name="connsiteY6" fmla="*/ 3912717 h 6005491"/>
                <a:gd name="connsiteX7" fmla="*/ 593046 w 6896713"/>
                <a:gd name="connsiteY7" fmla="*/ 5925483 h 6005491"/>
                <a:gd name="connsiteX8" fmla="*/ 633874 w 6896713"/>
                <a:gd name="connsiteY8" fmla="*/ 5989169 h 6005491"/>
                <a:gd name="connsiteX9" fmla="*/ 607415 w 6896713"/>
                <a:gd name="connsiteY9" fmla="*/ 6005491 h 6005491"/>
                <a:gd name="connsiteX10" fmla="*/ 566458 w 6896713"/>
                <a:gd name="connsiteY10" fmla="*/ 5941603 h 6005491"/>
                <a:gd name="connsiteX11" fmla="*/ 0 w 6896713"/>
                <a:gd name="connsiteY11" fmla="*/ 3912717 h 6005491"/>
                <a:gd name="connsiteX12" fmla="*/ 3912717 w 6896713"/>
                <a:gd name="connsiteY12" fmla="*/ 0 h 600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96713" h="6005491">
                  <a:moveTo>
                    <a:pt x="3912717" y="0"/>
                  </a:moveTo>
                  <a:cubicBezTo>
                    <a:pt x="4993184" y="0"/>
                    <a:pt x="5971363" y="437946"/>
                    <a:pt x="6679426" y="1146008"/>
                  </a:cubicBezTo>
                  <a:lnTo>
                    <a:pt x="6896713" y="1385085"/>
                  </a:lnTo>
                  <a:lnTo>
                    <a:pt x="6896713" y="1431256"/>
                  </a:lnTo>
                  <a:lnTo>
                    <a:pt x="6657442" y="1167992"/>
                  </a:lnTo>
                  <a:cubicBezTo>
                    <a:pt x="5955006" y="465555"/>
                    <a:pt x="4984599" y="31089"/>
                    <a:pt x="3912717" y="31089"/>
                  </a:cubicBezTo>
                  <a:cubicBezTo>
                    <a:pt x="1768953" y="31089"/>
                    <a:pt x="31089" y="1768953"/>
                    <a:pt x="31089" y="3912717"/>
                  </a:cubicBezTo>
                  <a:cubicBezTo>
                    <a:pt x="31089" y="4649636"/>
                    <a:pt x="236442" y="5338592"/>
                    <a:pt x="593046" y="5925483"/>
                  </a:cubicBezTo>
                  <a:lnTo>
                    <a:pt x="633874" y="5989169"/>
                  </a:lnTo>
                  <a:lnTo>
                    <a:pt x="607415" y="6005491"/>
                  </a:lnTo>
                  <a:lnTo>
                    <a:pt x="566458" y="5941603"/>
                  </a:lnTo>
                  <a:cubicBezTo>
                    <a:pt x="206998" y="5350013"/>
                    <a:pt x="0" y="4655538"/>
                    <a:pt x="0" y="3912717"/>
                  </a:cubicBezTo>
                  <a:cubicBezTo>
                    <a:pt x="0" y="1751783"/>
                    <a:pt x="1751783" y="0"/>
                    <a:pt x="3912717" y="0"/>
                  </a:cubicBezTo>
                  <a:close/>
                </a:path>
              </a:pathLst>
            </a:custGeom>
            <a:solidFill>
              <a:srgbClr val="FFFFFF">
                <a:alpha val="4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11" name="Group 310">
              <a:extLst>
                <a:ext uri="{FF2B5EF4-FFF2-40B4-BE49-F238E27FC236}">
                  <a16:creationId xmlns:a16="http://schemas.microsoft.com/office/drawing/2014/main" id="{F9C4798E-0C85-4FF8-835D-639CD50EADD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516018" y="331504"/>
              <a:ext cx="6675982" cy="5235326"/>
              <a:chOff x="5516018" y="331504"/>
              <a:chExt cx="6675982" cy="5235326"/>
            </a:xfrm>
          </p:grpSpPr>
          <p:cxnSp>
            <p:nvCxnSpPr>
              <p:cNvPr id="312" name="Straight Connector 311">
                <a:extLst>
                  <a:ext uri="{FF2B5EF4-FFF2-40B4-BE49-F238E27FC236}">
                    <a16:creationId xmlns:a16="http://schemas.microsoft.com/office/drawing/2014/main" id="{FD51745B-5F09-4A7E-A752-8C31C378242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66830" y="3315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3" name="Straight Connector 312">
                <a:extLst>
                  <a:ext uri="{FF2B5EF4-FFF2-40B4-BE49-F238E27FC236}">
                    <a16:creationId xmlns:a16="http://schemas.microsoft.com/office/drawing/2014/main" id="{FE0EFBAC-EDD3-4409-B72C-6F4ADF55B38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 flipH="1">
                <a:off x="9408861" y="3383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4" name="Straight Connector 313">
                <a:extLst>
                  <a:ext uri="{FF2B5EF4-FFF2-40B4-BE49-F238E27FC236}">
                    <a16:creationId xmlns:a16="http://schemas.microsoft.com/office/drawing/2014/main" id="{0C59FA14-FA12-4459-B0A2-2550E6FC224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 flipH="1">
                <a:off x="9551700" y="34763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5" name="Straight Connector 314">
                <a:extLst>
                  <a:ext uri="{FF2B5EF4-FFF2-40B4-BE49-F238E27FC236}">
                    <a16:creationId xmlns:a16="http://schemas.microsoft.com/office/drawing/2014/main" id="{B3823528-C0A3-496C-848D-846D1443E1C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0000" flipH="1">
                <a:off x="9688748" y="36808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6" name="Straight Connector 315">
                <a:extLst>
                  <a:ext uri="{FF2B5EF4-FFF2-40B4-BE49-F238E27FC236}">
                    <a16:creationId xmlns:a16="http://schemas.microsoft.com/office/drawing/2014/main" id="{A50BE69E-39EB-4B34-908F-FEFD3024CAD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9824866" y="38922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7" name="Straight Connector 316">
                <a:extLst>
                  <a:ext uri="{FF2B5EF4-FFF2-40B4-BE49-F238E27FC236}">
                    <a16:creationId xmlns:a16="http://schemas.microsoft.com/office/drawing/2014/main" id="{D7BB60E5-7BE9-4C74-AC56-44C63E05EC7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0000" flipH="1">
                <a:off x="9966867" y="41754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8" name="Straight Connector 317">
                <a:extLst>
                  <a:ext uri="{FF2B5EF4-FFF2-40B4-BE49-F238E27FC236}">
                    <a16:creationId xmlns:a16="http://schemas.microsoft.com/office/drawing/2014/main" id="{1726D214-66B5-49D6-A401-D5B1DBADCC5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80000" flipH="1">
                <a:off x="10104425" y="4458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9" name="Straight Connector 318">
                <a:extLst>
                  <a:ext uri="{FF2B5EF4-FFF2-40B4-BE49-F238E27FC236}">
                    <a16:creationId xmlns:a16="http://schemas.microsoft.com/office/drawing/2014/main" id="{565FB1BD-3A4E-4EEA-9F96-BAF88DB6947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00000" flipH="1">
                <a:off x="10240513" y="47948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0" name="Straight Connector 319">
                <a:extLst>
                  <a:ext uri="{FF2B5EF4-FFF2-40B4-BE49-F238E27FC236}">
                    <a16:creationId xmlns:a16="http://schemas.microsoft.com/office/drawing/2014/main" id="{3FC9858C-E945-4D5E-9CC2-054D9DAD512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10373882" y="52435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1" name="Straight Connector 320">
                <a:extLst>
                  <a:ext uri="{FF2B5EF4-FFF2-40B4-BE49-F238E27FC236}">
                    <a16:creationId xmlns:a16="http://schemas.microsoft.com/office/drawing/2014/main" id="{13D742E2-20E2-4D7F-A0ED-DC9E737A910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0" flipH="1">
                <a:off x="10505632" y="570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2" name="Straight Connector 321">
                <a:extLst>
                  <a:ext uri="{FF2B5EF4-FFF2-40B4-BE49-F238E27FC236}">
                    <a16:creationId xmlns:a16="http://schemas.microsoft.com/office/drawing/2014/main" id="{0DA2B52A-A232-46DD-ACC8-817E41FC51F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20000" flipH="1">
                <a:off x="10637382" y="62134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3" name="Straight Connector 322">
                <a:extLst>
                  <a:ext uri="{FF2B5EF4-FFF2-40B4-BE49-F238E27FC236}">
                    <a16:creationId xmlns:a16="http://schemas.microsoft.com/office/drawing/2014/main" id="{556B84F0-6E70-4531-A676-501CE4B54AB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440000" flipH="1">
                <a:off x="10760965" y="69043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4" name="Straight Connector 323">
                <a:extLst>
                  <a:ext uri="{FF2B5EF4-FFF2-40B4-BE49-F238E27FC236}">
                    <a16:creationId xmlns:a16="http://schemas.microsoft.com/office/drawing/2014/main" id="{77C30D4F-9A9E-4C40-A5C9-33307C3F00C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10888991" y="755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5" name="Straight Connector 324">
                <a:extLst>
                  <a:ext uri="{FF2B5EF4-FFF2-40B4-BE49-F238E27FC236}">
                    <a16:creationId xmlns:a16="http://schemas.microsoft.com/office/drawing/2014/main" id="{C092E1B4-A1DB-4A82-BB84-5CB0A59A6C4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740000" flipH="1">
                <a:off x="11010193" y="81974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6" name="Straight Connector 325">
                <a:extLst>
                  <a:ext uri="{FF2B5EF4-FFF2-40B4-BE49-F238E27FC236}">
                    <a16:creationId xmlns:a16="http://schemas.microsoft.com/office/drawing/2014/main" id="{45F64A42-3B4C-44A6-9CAC-A8D8A440712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60000" flipH="1">
                <a:off x="11129014" y="89566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7" name="Straight Connector 326">
                <a:extLst>
                  <a:ext uri="{FF2B5EF4-FFF2-40B4-BE49-F238E27FC236}">
                    <a16:creationId xmlns:a16="http://schemas.microsoft.com/office/drawing/2014/main" id="{E439732D-08B5-402C-9219-815F22C86DF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80000" flipH="1">
                <a:off x="11249872" y="968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8" name="Straight Connector 327">
                <a:extLst>
                  <a:ext uri="{FF2B5EF4-FFF2-40B4-BE49-F238E27FC236}">
                    <a16:creationId xmlns:a16="http://schemas.microsoft.com/office/drawing/2014/main" id="{B2717B78-E768-4614-8F5D-57E5F5C0634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11366875" y="10480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9" name="Straight Connector 328">
                <a:extLst>
                  <a:ext uri="{FF2B5EF4-FFF2-40B4-BE49-F238E27FC236}">
                    <a16:creationId xmlns:a16="http://schemas.microsoft.com/office/drawing/2014/main" id="{876D2460-A6D7-43F4-BC7A-BF512B40B91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280000" flipH="1">
                <a:off x="11474058" y="11315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0" name="Straight Connector 329">
                <a:extLst>
                  <a:ext uri="{FF2B5EF4-FFF2-40B4-BE49-F238E27FC236}">
                    <a16:creationId xmlns:a16="http://schemas.microsoft.com/office/drawing/2014/main" id="{B5AD749B-303C-47F9-A380-5E84BA45907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0" flipH="1">
                <a:off x="11583303" y="122179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1" name="Straight Connector 330">
                <a:extLst>
                  <a:ext uri="{FF2B5EF4-FFF2-40B4-BE49-F238E27FC236}">
                    <a16:creationId xmlns:a16="http://schemas.microsoft.com/office/drawing/2014/main" id="{F71C1D93-D136-446C-A51F-3821EC550E2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20000" flipH="1">
                <a:off x="11685344" y="132177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2" name="Straight Connector 331">
                <a:extLst>
                  <a:ext uri="{FF2B5EF4-FFF2-40B4-BE49-F238E27FC236}">
                    <a16:creationId xmlns:a16="http://schemas.microsoft.com/office/drawing/2014/main" id="{8B22878D-E8D2-427E-9B9F-063748FD2CD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11787704" y="14176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3" name="Straight Connector 332">
                <a:extLst>
                  <a:ext uri="{FF2B5EF4-FFF2-40B4-BE49-F238E27FC236}">
                    <a16:creationId xmlns:a16="http://schemas.microsoft.com/office/drawing/2014/main" id="{7496F47D-ABE8-4992-9193-C00D77B881A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20000" flipH="1">
                <a:off x="11880859" y="15179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4" name="Straight Connector 333">
                <a:extLst>
                  <a:ext uri="{FF2B5EF4-FFF2-40B4-BE49-F238E27FC236}">
                    <a16:creationId xmlns:a16="http://schemas.microsoft.com/office/drawing/2014/main" id="{6550F108-EEA4-4A2A-889E-9312F018757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940000" flipH="1">
                <a:off x="11969252" y="162743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5" name="Straight Connector 334">
                <a:extLst>
                  <a:ext uri="{FF2B5EF4-FFF2-40B4-BE49-F238E27FC236}">
                    <a16:creationId xmlns:a16="http://schemas.microsoft.com/office/drawing/2014/main" id="{E1A1E3DE-A140-4756-A80B-2B1271810EB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60000" flipH="1">
                <a:off x="12062016" y="173601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6" name="Straight Connector 335">
                <a:extLst>
                  <a:ext uri="{FF2B5EF4-FFF2-40B4-BE49-F238E27FC236}">
                    <a16:creationId xmlns:a16="http://schemas.microsoft.com/office/drawing/2014/main" id="{8DAA20B0-1B0A-470A-9764-2FFC03D921D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074680" y="1910249"/>
                <a:ext cx="117320" cy="82912"/>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7" name="Straight Connector 336">
                <a:extLst>
                  <a:ext uri="{FF2B5EF4-FFF2-40B4-BE49-F238E27FC236}">
                    <a16:creationId xmlns:a16="http://schemas.microsoft.com/office/drawing/2014/main" id="{BE63D91C-7611-4E4A-8C07-19F80CAA69E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149943" y="2083594"/>
                <a:ext cx="39676" cy="21436"/>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8" name="Straight Connector 337">
                <a:extLst>
                  <a:ext uri="{FF2B5EF4-FFF2-40B4-BE49-F238E27FC236}">
                    <a16:creationId xmlns:a16="http://schemas.microsoft.com/office/drawing/2014/main" id="{3EFF9419-0702-443F-80EC-BAEA4E27976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 flipH="1">
                <a:off x="9127990" y="33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9" name="Straight Connector 338">
                <a:extLst>
                  <a:ext uri="{FF2B5EF4-FFF2-40B4-BE49-F238E27FC236}">
                    <a16:creationId xmlns:a16="http://schemas.microsoft.com/office/drawing/2014/main" id="{DED45F36-D215-4ADD-897D-EEDF08551F3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 flipH="1">
                <a:off x="8987576" y="33663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40" name="Straight Connector 339">
                <a:extLst>
                  <a:ext uri="{FF2B5EF4-FFF2-40B4-BE49-F238E27FC236}">
                    <a16:creationId xmlns:a16="http://schemas.microsoft.com/office/drawing/2014/main" id="{0E818B7D-4E88-4EC6-8436-7E21C1625B8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 flipH="1">
                <a:off x="8844859" y="35117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41" name="Straight Connector 340">
                <a:extLst>
                  <a:ext uri="{FF2B5EF4-FFF2-40B4-BE49-F238E27FC236}">
                    <a16:creationId xmlns:a16="http://schemas.microsoft.com/office/drawing/2014/main" id="{F0EEABEF-4872-4518-A140-3F39B79CB93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8706904" y="3657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42" name="Straight Connector 341">
                <a:extLst>
                  <a:ext uri="{FF2B5EF4-FFF2-40B4-BE49-F238E27FC236}">
                    <a16:creationId xmlns:a16="http://schemas.microsoft.com/office/drawing/2014/main" id="{B1943FDD-FD8E-421F-9C96-7C227DC1C02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20000" flipH="1">
                <a:off x="8568008" y="3878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43" name="Straight Connector 342">
                <a:extLst>
                  <a:ext uri="{FF2B5EF4-FFF2-40B4-BE49-F238E27FC236}">
                    <a16:creationId xmlns:a16="http://schemas.microsoft.com/office/drawing/2014/main" id="{D48D8945-5713-4CC4-9719-D371E77506E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840000" flipH="1">
                <a:off x="8429112" y="4100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44" name="Straight Connector 343">
                <a:extLst>
                  <a:ext uri="{FF2B5EF4-FFF2-40B4-BE49-F238E27FC236}">
                    <a16:creationId xmlns:a16="http://schemas.microsoft.com/office/drawing/2014/main" id="{12E7CC52-32EA-42CF-BDC3-5401E5AF58B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60000" flipH="1">
                <a:off x="8294968" y="4462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45" name="Straight Connector 344">
                <a:extLst>
                  <a:ext uri="{FF2B5EF4-FFF2-40B4-BE49-F238E27FC236}">
                    <a16:creationId xmlns:a16="http://schemas.microsoft.com/office/drawing/2014/main" id="{FC7D2B4D-3A83-4DDB-BE7D-E69A346214B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8160824" y="48237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46" name="Straight Connector 345">
                <a:extLst>
                  <a:ext uri="{FF2B5EF4-FFF2-40B4-BE49-F238E27FC236}">
                    <a16:creationId xmlns:a16="http://schemas.microsoft.com/office/drawing/2014/main" id="{9D9A6C5F-CC88-4B30-92F6-383840ECA4E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60000" flipH="1">
                <a:off x="8027689" y="53184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47" name="Straight Connector 346">
                <a:extLst>
                  <a:ext uri="{FF2B5EF4-FFF2-40B4-BE49-F238E27FC236}">
                    <a16:creationId xmlns:a16="http://schemas.microsoft.com/office/drawing/2014/main" id="{CE616653-283A-4851-8F80-3AE35A21AEE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80000" flipH="1">
                <a:off x="7894554" y="58132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48" name="Straight Connector 347">
                <a:extLst>
                  <a:ext uri="{FF2B5EF4-FFF2-40B4-BE49-F238E27FC236}">
                    <a16:creationId xmlns:a16="http://schemas.microsoft.com/office/drawing/2014/main" id="{F2AC0EA3-3CF0-433A-97BC-04FC181D855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500000" flipH="1">
                <a:off x="7761419" y="63079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49" name="Straight Connector 348">
                <a:extLst>
                  <a:ext uri="{FF2B5EF4-FFF2-40B4-BE49-F238E27FC236}">
                    <a16:creationId xmlns:a16="http://schemas.microsoft.com/office/drawing/2014/main" id="{81580B4A-4281-4F05-8476-2DB5F74FE18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7636645" y="6898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50" name="Straight Connector 349">
                <a:extLst>
                  <a:ext uri="{FF2B5EF4-FFF2-40B4-BE49-F238E27FC236}">
                    <a16:creationId xmlns:a16="http://schemas.microsoft.com/office/drawing/2014/main" id="{E8F2F5CD-02C7-4414-B6EC-BDA9AF0EA84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0" flipH="1">
                <a:off x="7511871" y="75119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51" name="Straight Connector 350">
                <a:extLst>
                  <a:ext uri="{FF2B5EF4-FFF2-40B4-BE49-F238E27FC236}">
                    <a16:creationId xmlns:a16="http://schemas.microsoft.com/office/drawing/2014/main" id="{C64A2EEA-84C1-400A-BBE4-4D9E9A3AF7C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20000" flipH="1">
                <a:off x="7387899" y="81977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52" name="Straight Connector 351">
                <a:extLst>
                  <a:ext uri="{FF2B5EF4-FFF2-40B4-BE49-F238E27FC236}">
                    <a16:creationId xmlns:a16="http://schemas.microsoft.com/office/drawing/2014/main" id="{757CA7F0-2547-4E24-BC88-EA2F1393C9E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040000" flipH="1">
                <a:off x="7268530" y="8931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53" name="Straight Connector 352">
                <a:extLst>
                  <a:ext uri="{FF2B5EF4-FFF2-40B4-BE49-F238E27FC236}">
                    <a16:creationId xmlns:a16="http://schemas.microsoft.com/office/drawing/2014/main" id="{7AABC3DF-4B39-4564-A6B2-CBC770BBA02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7152030" y="9765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54" name="Straight Connector 353">
                <a:extLst>
                  <a:ext uri="{FF2B5EF4-FFF2-40B4-BE49-F238E27FC236}">
                    <a16:creationId xmlns:a16="http://schemas.microsoft.com/office/drawing/2014/main" id="{95B74B04-92BD-40D3-98D4-1926823135E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340000" flipH="1">
                <a:off x="7041695" y="10600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55" name="Straight Connector 354">
                <a:extLst>
                  <a:ext uri="{FF2B5EF4-FFF2-40B4-BE49-F238E27FC236}">
                    <a16:creationId xmlns:a16="http://schemas.microsoft.com/office/drawing/2014/main" id="{848BEF08-56A2-4273-8A75-091B19A286F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60000" flipH="1">
                <a:off x="6931360" y="114346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56" name="Straight Connector 355">
                <a:extLst>
                  <a:ext uri="{FF2B5EF4-FFF2-40B4-BE49-F238E27FC236}">
                    <a16:creationId xmlns:a16="http://schemas.microsoft.com/office/drawing/2014/main" id="{A57BD7CB-B11A-4E29-9670-D4CA83A24BE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80000" flipH="1">
                <a:off x="6819070" y="123586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57" name="Straight Connector 356">
                <a:extLst>
                  <a:ext uri="{FF2B5EF4-FFF2-40B4-BE49-F238E27FC236}">
                    <a16:creationId xmlns:a16="http://schemas.microsoft.com/office/drawing/2014/main" id="{32D743F8-F0C0-45AE-B6BE-7F6DB9B63DD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6721359" y="133274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58" name="Straight Connector 357">
                <a:extLst>
                  <a:ext uri="{FF2B5EF4-FFF2-40B4-BE49-F238E27FC236}">
                    <a16:creationId xmlns:a16="http://schemas.microsoft.com/office/drawing/2014/main" id="{5FFB84DD-3D3F-4AD3-9F88-0D0235FBA1A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80000" flipH="1">
                <a:off x="6617467" y="1429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59" name="Straight Connector 358">
                <a:extLst>
                  <a:ext uri="{FF2B5EF4-FFF2-40B4-BE49-F238E27FC236}">
                    <a16:creationId xmlns:a16="http://schemas.microsoft.com/office/drawing/2014/main" id="{80CE70B7-DFFC-45A3-8C10-BE111F897D9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0" flipH="1">
                <a:off x="6520032" y="15272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60" name="Straight Connector 359">
                <a:extLst>
                  <a:ext uri="{FF2B5EF4-FFF2-40B4-BE49-F238E27FC236}">
                    <a16:creationId xmlns:a16="http://schemas.microsoft.com/office/drawing/2014/main" id="{5F98FCB8-22EF-4E6F-9708-958CEBC7FEA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120000" flipH="1">
                <a:off x="6429579" y="16416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61" name="Straight Connector 360">
                <a:extLst>
                  <a:ext uri="{FF2B5EF4-FFF2-40B4-BE49-F238E27FC236}">
                    <a16:creationId xmlns:a16="http://schemas.microsoft.com/office/drawing/2014/main" id="{6B4444DC-8342-47F7-9220-A9D623B61A6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240000" flipH="1">
                <a:off x="6340532" y="1750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62" name="Straight Connector 361">
                <a:extLst>
                  <a:ext uri="{FF2B5EF4-FFF2-40B4-BE49-F238E27FC236}">
                    <a16:creationId xmlns:a16="http://schemas.microsoft.com/office/drawing/2014/main" id="{A468242C-6E66-4F35-B517-5414987CD60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420000" flipH="1">
                <a:off x="6261757" y="18601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63" name="Straight Connector 362">
                <a:extLst>
                  <a:ext uri="{FF2B5EF4-FFF2-40B4-BE49-F238E27FC236}">
                    <a16:creationId xmlns:a16="http://schemas.microsoft.com/office/drawing/2014/main" id="{355EEAA8-F1F7-44C0-9F4D-354670016A4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540000" flipH="1">
                <a:off x="6184144" y="19796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64" name="Straight Connector 363">
                <a:extLst>
                  <a:ext uri="{FF2B5EF4-FFF2-40B4-BE49-F238E27FC236}">
                    <a16:creationId xmlns:a16="http://schemas.microsoft.com/office/drawing/2014/main" id="{ACFB739D-CA42-4AB9-B061-483A9F67DE6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60000" flipH="1">
                <a:off x="6106531" y="20990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65" name="Straight Connector 364">
                <a:extLst>
                  <a:ext uri="{FF2B5EF4-FFF2-40B4-BE49-F238E27FC236}">
                    <a16:creationId xmlns:a16="http://schemas.microsoft.com/office/drawing/2014/main" id="{31C8FB8F-2792-4C71-8751-144860FFDE2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780000" flipH="1">
                <a:off x="6043206" y="222255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66" name="Straight Connector 365">
                <a:extLst>
                  <a:ext uri="{FF2B5EF4-FFF2-40B4-BE49-F238E27FC236}">
                    <a16:creationId xmlns:a16="http://schemas.microsoft.com/office/drawing/2014/main" id="{4021B77B-B198-4070-8515-8DAD02D0222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960000" flipH="1">
                <a:off x="5978913" y="234430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67" name="Straight Connector 366">
                <a:extLst>
                  <a:ext uri="{FF2B5EF4-FFF2-40B4-BE49-F238E27FC236}">
                    <a16:creationId xmlns:a16="http://schemas.microsoft.com/office/drawing/2014/main" id="{430E8381-DBCE-4E54-86ED-267D6749FE2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080000" flipH="1">
                <a:off x="5912438" y="24706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68" name="Straight Connector 367">
                <a:extLst>
                  <a:ext uri="{FF2B5EF4-FFF2-40B4-BE49-F238E27FC236}">
                    <a16:creationId xmlns:a16="http://schemas.microsoft.com/office/drawing/2014/main" id="{042F98D9-5B3B-4557-AE16-68E8D4BD8B4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0" flipH="1">
                <a:off x="5858875" y="260092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69" name="Straight Connector 368">
                <a:extLst>
                  <a:ext uri="{FF2B5EF4-FFF2-40B4-BE49-F238E27FC236}">
                    <a16:creationId xmlns:a16="http://schemas.microsoft.com/office/drawing/2014/main" id="{3F6F64A5-7D73-4A7C-AFC4-AE6A4EE1BF0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320000" flipH="1">
                <a:off x="5808182" y="273404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70" name="Straight Connector 369">
                <a:extLst>
                  <a:ext uri="{FF2B5EF4-FFF2-40B4-BE49-F238E27FC236}">
                    <a16:creationId xmlns:a16="http://schemas.microsoft.com/office/drawing/2014/main" id="{D8051E1A-2222-41E5-8111-C04CD235922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500000" flipH="1">
                <a:off x="5773263" y="28668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71" name="Straight Connector 370">
                <a:extLst>
                  <a:ext uri="{FF2B5EF4-FFF2-40B4-BE49-F238E27FC236}">
                    <a16:creationId xmlns:a16="http://schemas.microsoft.com/office/drawing/2014/main" id="{291FA5C6-DA6B-40D7-AA0C-C7B01B7E1B4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620000" flipH="1">
                <a:off x="5735963" y="300206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72" name="Straight Connector 371">
                <a:extLst>
                  <a:ext uri="{FF2B5EF4-FFF2-40B4-BE49-F238E27FC236}">
                    <a16:creationId xmlns:a16="http://schemas.microsoft.com/office/drawing/2014/main" id="{7BAB1DEA-CB27-433D-8872-CEF5637F6CF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740000" flipH="1">
                <a:off x="5700105" y="31389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73" name="Straight Connector 372">
                <a:extLst>
                  <a:ext uri="{FF2B5EF4-FFF2-40B4-BE49-F238E27FC236}">
                    <a16:creationId xmlns:a16="http://schemas.microsoft.com/office/drawing/2014/main" id="{8CD95FBF-3382-4B10-A6B2-8E5D31A5EEA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860000" flipH="1">
                <a:off x="5665939" y="327548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74" name="Straight Connector 373">
                <a:extLst>
                  <a:ext uri="{FF2B5EF4-FFF2-40B4-BE49-F238E27FC236}">
                    <a16:creationId xmlns:a16="http://schemas.microsoft.com/office/drawing/2014/main" id="{50BDB990-D7F8-41DD-A261-7489BEE9B19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040000" flipH="1">
                <a:off x="5644476" y="341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75" name="Straight Connector 374">
                <a:extLst>
                  <a:ext uri="{FF2B5EF4-FFF2-40B4-BE49-F238E27FC236}">
                    <a16:creationId xmlns:a16="http://schemas.microsoft.com/office/drawing/2014/main" id="{DF235570-7D39-4E19-A6F9-D5CDECA5718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160000" flipH="1">
                <a:off x="5626530" y="3554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76" name="Straight Connector 375">
                <a:extLst>
                  <a:ext uri="{FF2B5EF4-FFF2-40B4-BE49-F238E27FC236}">
                    <a16:creationId xmlns:a16="http://schemas.microsoft.com/office/drawing/2014/main" id="{D89967CE-37C2-4865-9D4E-37DE4406B45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280000" flipH="1">
                <a:off x="5616429" y="36918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77" name="Straight Connector 376">
                <a:extLst>
                  <a:ext uri="{FF2B5EF4-FFF2-40B4-BE49-F238E27FC236}">
                    <a16:creationId xmlns:a16="http://schemas.microsoft.com/office/drawing/2014/main" id="{572A1B42-6B46-46B6-94F7-66C2DEA7DF1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0" flipH="1">
                <a:off x="5611319" y="38353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78" name="Straight Connector 377">
                <a:extLst>
                  <a:ext uri="{FF2B5EF4-FFF2-40B4-BE49-F238E27FC236}">
                    <a16:creationId xmlns:a16="http://schemas.microsoft.com/office/drawing/2014/main" id="{BD984823-2502-4E9C-9F90-42B061E2168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580000" flipH="1">
                <a:off x="5608540" y="397572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79" name="Straight Connector 378">
                <a:extLst>
                  <a:ext uri="{FF2B5EF4-FFF2-40B4-BE49-F238E27FC236}">
                    <a16:creationId xmlns:a16="http://schemas.microsoft.com/office/drawing/2014/main" id="{34905DB4-ADE9-41A8-B09A-C52755D91F6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700000" flipH="1">
                <a:off x="5605761" y="41160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80" name="Straight Connector 379">
                <a:extLst>
                  <a:ext uri="{FF2B5EF4-FFF2-40B4-BE49-F238E27FC236}">
                    <a16:creationId xmlns:a16="http://schemas.microsoft.com/office/drawing/2014/main" id="{102E6002-013E-46A9-A180-B0ADF223072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820000" flipH="1">
                <a:off x="5624195" y="425421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81" name="Straight Connector 380">
                <a:extLst>
                  <a:ext uri="{FF2B5EF4-FFF2-40B4-BE49-F238E27FC236}">
                    <a16:creationId xmlns:a16="http://schemas.microsoft.com/office/drawing/2014/main" id="{1C09EADE-70AC-4B06-A660-6558C722B49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940000" flipH="1">
                <a:off x="5642629" y="43923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82" name="Straight Connector 381">
                <a:extLst>
                  <a:ext uri="{FF2B5EF4-FFF2-40B4-BE49-F238E27FC236}">
                    <a16:creationId xmlns:a16="http://schemas.microsoft.com/office/drawing/2014/main" id="{242198F8-B1DB-49DE-A158-34BC85055E3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120000" flipH="1">
                <a:off x="5654818" y="45363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83" name="Straight Connector 382">
                <a:extLst>
                  <a:ext uri="{FF2B5EF4-FFF2-40B4-BE49-F238E27FC236}">
                    <a16:creationId xmlns:a16="http://schemas.microsoft.com/office/drawing/2014/main" id="{641A8DBD-F35E-4F7B-BFA7-8F0690C02CF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240000" flipH="1">
                <a:off x="5684446" y="467136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84" name="Straight Connector 383">
                <a:extLst>
                  <a:ext uri="{FF2B5EF4-FFF2-40B4-BE49-F238E27FC236}">
                    <a16:creationId xmlns:a16="http://schemas.microsoft.com/office/drawing/2014/main" id="{80B62722-59F6-4E8F-B4DC-B1D2D2C69B2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360000" flipH="1">
                <a:off x="5714074" y="48087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85" name="Straight Connector 384">
                <a:extLst>
                  <a:ext uri="{FF2B5EF4-FFF2-40B4-BE49-F238E27FC236}">
                    <a16:creationId xmlns:a16="http://schemas.microsoft.com/office/drawing/2014/main" id="{2030C117-24E8-4FBD-8F4B-48596F3FF47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480000" flipH="1">
                <a:off x="5748464" y="49484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86" name="Straight Connector 385">
                <a:extLst>
                  <a:ext uri="{FF2B5EF4-FFF2-40B4-BE49-F238E27FC236}">
                    <a16:creationId xmlns:a16="http://schemas.microsoft.com/office/drawing/2014/main" id="{0C4B1D74-0CE3-407B-A015-C3F2209D489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60000" flipH="1">
                <a:off x="5792091" y="507760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87" name="Straight Connector 386">
                <a:extLst>
                  <a:ext uri="{FF2B5EF4-FFF2-40B4-BE49-F238E27FC236}">
                    <a16:creationId xmlns:a16="http://schemas.microsoft.com/office/drawing/2014/main" id="{568415A9-9F3E-4D51-B2DA-A09F2F9855C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780000" flipH="1">
                <a:off x="5847441" y="52112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88" name="Straight Connector 387">
                <a:extLst>
                  <a:ext uri="{FF2B5EF4-FFF2-40B4-BE49-F238E27FC236}">
                    <a16:creationId xmlns:a16="http://schemas.microsoft.com/office/drawing/2014/main" id="{06480C98-A0EF-442D-9013-75031D39963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900000" flipH="1">
                <a:off x="5900410" y="53424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89" name="Straight Connector 388">
                <a:extLst>
                  <a:ext uri="{FF2B5EF4-FFF2-40B4-BE49-F238E27FC236}">
                    <a16:creationId xmlns:a16="http://schemas.microsoft.com/office/drawing/2014/main" id="{0858ABE9-7494-489C-9EEA-93BF3E4B9CA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020000" flipH="1">
                <a:off x="5955760" y="547369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grpSp>
      </p:grpSp>
      <p:pic>
        <p:nvPicPr>
          <p:cNvPr id="194" name="Picture 2" descr="https://dl2.pushbulletusercontent.com/zGY3gpgsWOQsFsgvurGPiZpg09ORsoav/IMG-20190424-WA0010__01.jpg">
            <a:extLst>
              <a:ext uri="{FF2B5EF4-FFF2-40B4-BE49-F238E27FC236}">
                <a16:creationId xmlns:a16="http://schemas.microsoft.com/office/drawing/2014/main" id="{6C65E537-94CD-47CD-99D0-21B9F8111CCB}"/>
              </a:ext>
            </a:extLst>
          </p:cNvPr>
          <p:cNvPicPr>
            <a:picLocks noChangeAspect="1" noChangeArrowheads="1"/>
          </p:cNvPicPr>
          <p:nvPr/>
        </p:nvPicPr>
        <p:blipFill rotWithShape="1">
          <a:blip r:embed="rId7">
            <a:extLst>
              <a:ext uri="{BEBA8EAE-BF5A-486C-A8C5-ECC9F3942E4B}">
                <a14:imgProps xmlns:a14="http://schemas.microsoft.com/office/drawing/2010/main">
                  <a14:imgLayer r:embed="rId8">
                    <a14:imgEffect>
                      <a14:sharpenSoften amount="25000"/>
                    </a14:imgEffect>
                  </a14:imgLayer>
                </a14:imgProps>
              </a:ext>
              <a:ext uri="{28A0092B-C50C-407E-A947-70E740481C1C}">
                <a14:useLocalDpi xmlns:a14="http://schemas.microsoft.com/office/drawing/2010/main" val="0"/>
              </a:ext>
            </a:extLst>
          </a:blip>
          <a:srcRect r="33360"/>
          <a:stretch/>
        </p:blipFill>
        <p:spPr bwMode="auto">
          <a:xfrm>
            <a:off x="-2334" y="10"/>
            <a:ext cx="5441859" cy="5654930"/>
          </a:xfrm>
          <a:custGeom>
            <a:avLst/>
            <a:gdLst>
              <a:gd name="connsiteX0" fmla="*/ 0 w 5067519"/>
              <a:gd name="connsiteY0" fmla="*/ 0 h 5265942"/>
              <a:gd name="connsiteX1" fmla="*/ 4097786 w 5067519"/>
              <a:gd name="connsiteY1" fmla="*/ 0 h 5265942"/>
              <a:gd name="connsiteX2" fmla="*/ 4176264 w 5067519"/>
              <a:gd name="connsiteY2" fmla="*/ 71326 h 5265942"/>
              <a:gd name="connsiteX3" fmla="*/ 5067519 w 5067519"/>
              <a:gd name="connsiteY3" fmla="*/ 2223006 h 5265942"/>
              <a:gd name="connsiteX4" fmla="*/ 2024583 w 5067519"/>
              <a:gd name="connsiteY4" fmla="*/ 5265942 h 5265942"/>
              <a:gd name="connsiteX5" fmla="*/ 145914 w 5067519"/>
              <a:gd name="connsiteY5" fmla="*/ 4616926 h 5265942"/>
              <a:gd name="connsiteX6" fmla="*/ 0 w 5067519"/>
              <a:gd name="connsiteY6" fmla="*/ 4489006 h 5265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67519" h="5265942">
                <a:moveTo>
                  <a:pt x="0" y="0"/>
                </a:moveTo>
                <a:lnTo>
                  <a:pt x="4097786" y="0"/>
                </a:lnTo>
                <a:lnTo>
                  <a:pt x="4176264" y="71326"/>
                </a:lnTo>
                <a:cubicBezTo>
                  <a:pt x="4726927" y="621989"/>
                  <a:pt x="5067519" y="1382723"/>
                  <a:pt x="5067519" y="2223006"/>
                </a:cubicBezTo>
                <a:cubicBezTo>
                  <a:pt x="5067519" y="3903573"/>
                  <a:pt x="3705150" y="5265942"/>
                  <a:pt x="2024583" y="5265942"/>
                </a:cubicBezTo>
                <a:cubicBezTo>
                  <a:pt x="1315594" y="5265942"/>
                  <a:pt x="663237" y="5023470"/>
                  <a:pt x="145914" y="4616926"/>
                </a:cubicBezTo>
                <a:lnTo>
                  <a:pt x="0" y="4489006"/>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9042339"/>
      </p:ext>
    </p:extLst>
  </p:cSld>
  <p:clrMapOvr>
    <a:masterClrMapping/>
  </p:clrMapOvr>
  <mc:AlternateContent xmlns:mc="http://schemas.openxmlformats.org/markup-compatibility/2006">
    <mc:Choice xmlns:p14="http://schemas.microsoft.com/office/powerpoint/2010/main" Requires="p14">
      <p:transition spd="slow">
        <p14:ferris dir="l"/>
      </p:transition>
    </mc:Choice>
    <mc:Fallback>
      <p:transition spd="slow">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1" Type="http://schemas.openxmlformats.org/officeDocument/2006/relationships/image" Target="../media/image4.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04C7E"/>
      </a:dk2>
      <a:lt2>
        <a:srgbClr val="EBEBEB"/>
      </a:lt2>
      <a:accent1>
        <a:srgbClr val="94CE67"/>
      </a:accent1>
      <a:accent2>
        <a:srgbClr val="49D1CD"/>
      </a:accent2>
      <a:accent3>
        <a:srgbClr val="61A5D6"/>
      </a:accent3>
      <a:accent4>
        <a:srgbClr val="9D8CD3"/>
      </a:accent4>
      <a:accent5>
        <a:srgbClr val="E45C8A"/>
      </a:accent5>
      <a:accent6>
        <a:srgbClr val="F98C61"/>
      </a:accent6>
      <a:hlink>
        <a:srgbClr val="AAF172"/>
      </a:hlink>
      <a:folHlink>
        <a:srgbClr val="E7F19A"/>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E44E6A2F-09CD-4BE0-B42D-107FF03CEED6}"/>
    </a:ext>
  </a:extLst>
</a:theme>
</file>

<file path=ppt/theme/theme2.xml><?xml version="1.0" encoding="utf-8"?>
<a:theme xmlns:a="http://schemas.openxmlformats.org/drawingml/2006/main" name="1_Celestial">
  <a:themeElements>
    <a:clrScheme name="Celestial">
      <a:dk1>
        <a:sysClr val="windowText" lastClr="000000"/>
      </a:dk1>
      <a:lt1>
        <a:sysClr val="window" lastClr="FFFFFF"/>
      </a:lt1>
      <a:dk2>
        <a:srgbClr val="3F296A"/>
      </a:dk2>
      <a:lt2>
        <a:srgbClr val="EBEBEB"/>
      </a:lt2>
      <a:accent1>
        <a:srgbClr val="E84574"/>
      </a:accent1>
      <a:accent2>
        <a:srgbClr val="798FF2"/>
      </a:accent2>
      <a:accent3>
        <a:srgbClr val="95C369"/>
      </a:accent3>
      <a:accent4>
        <a:srgbClr val="EE875A"/>
      </a:accent4>
      <a:accent5>
        <a:srgbClr val="C363E8"/>
      </a:accent5>
      <a:accent6>
        <a:srgbClr val="6AADC8"/>
      </a:accent6>
      <a:hlink>
        <a:srgbClr val="FE80C7"/>
      </a:hlink>
      <a:folHlink>
        <a:srgbClr val="FBA3EC"/>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61DDDE80-2DFA-4F2A-B66F-72059846BDA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51</TotalTime>
  <Words>1659</Words>
  <Application>Microsoft Office PowerPoint</Application>
  <PresentationFormat>Widescreen</PresentationFormat>
  <Paragraphs>152</Paragraphs>
  <Slides>18</Slides>
  <Notes>15</Notes>
  <HiddenSlides>0</HiddenSlides>
  <MMClips>0</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18</vt:i4>
      </vt:variant>
    </vt:vector>
  </HeadingPairs>
  <TitlesOfParts>
    <vt:vector size="23" baseType="lpstr">
      <vt:lpstr>Arial</vt:lpstr>
      <vt:lpstr>Calibri</vt:lpstr>
      <vt:lpstr>Calibri Light</vt:lpstr>
      <vt:lpstr>Celestial</vt:lpstr>
      <vt:lpstr>1_Celestial</vt:lpstr>
      <vt:lpstr>Microcontroller-Based Survey Vehicle</vt:lpstr>
      <vt:lpstr>PowerPoint Presentation</vt:lpstr>
      <vt:lpstr>Motivation</vt:lpstr>
      <vt:lpstr>Motivation</vt:lpstr>
      <vt:lpstr>Aims and Objectives</vt:lpstr>
      <vt:lpstr>PowerPoint Presentation</vt:lpstr>
      <vt:lpstr>Design</vt:lpstr>
      <vt:lpstr>Design</vt:lpstr>
      <vt:lpstr>Implementation</vt:lpstr>
      <vt:lpstr>Implementation</vt:lpstr>
      <vt:lpstr>Implementation</vt:lpstr>
      <vt:lpstr>Prototype vs proposition</vt:lpstr>
      <vt:lpstr>Prototype vs proposition</vt:lpstr>
      <vt:lpstr>Future improvements</vt:lpstr>
      <vt:lpstr>Future improvements</vt:lpstr>
      <vt:lpstr>conclusion</vt:lpstr>
      <vt:lpstr>Thank You</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Microcontroller-Based Survey Vehicle</dc:title>
  <dc:creator>Savan Babubhai Lacmane</dc:creator>
  <cp:lastModifiedBy>Savan Babubhai Lacmane</cp:lastModifiedBy>
  <cp:revision>24</cp:revision>
  <dcterms:created xsi:type="dcterms:W3CDTF">2019-04-26T07:45:08Z</dcterms:created>
  <dcterms:modified xsi:type="dcterms:W3CDTF">2019-04-26T08:36:13Z</dcterms:modified>
</cp:coreProperties>
</file>